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004000" cy="21031200"/>
  <p:notesSz cx="6858000" cy="9144000"/>
  <p:defaultTextStyle>
    <a:defPPr>
      <a:defRPr lang="en-US"/>
    </a:defPPr>
    <a:lvl1pPr marL="0" algn="l" defTabSz="3030310" rtl="0" eaLnBrk="1" latinLnBrk="0" hangingPunct="1">
      <a:defRPr sz="5993" kern="1200">
        <a:solidFill>
          <a:schemeClr val="tx1"/>
        </a:solidFill>
        <a:latin typeface="+mn-lt"/>
        <a:ea typeface="+mn-ea"/>
        <a:cs typeface="+mn-cs"/>
      </a:defRPr>
    </a:lvl1pPr>
    <a:lvl2pPr marL="1515155" algn="l" defTabSz="3030310" rtl="0" eaLnBrk="1" latinLnBrk="0" hangingPunct="1">
      <a:defRPr sz="5993" kern="1200">
        <a:solidFill>
          <a:schemeClr val="tx1"/>
        </a:solidFill>
        <a:latin typeface="+mn-lt"/>
        <a:ea typeface="+mn-ea"/>
        <a:cs typeface="+mn-cs"/>
      </a:defRPr>
    </a:lvl2pPr>
    <a:lvl3pPr marL="3030310" algn="l" defTabSz="3030310" rtl="0" eaLnBrk="1" latinLnBrk="0" hangingPunct="1">
      <a:defRPr sz="5993" kern="1200">
        <a:solidFill>
          <a:schemeClr val="tx1"/>
        </a:solidFill>
        <a:latin typeface="+mn-lt"/>
        <a:ea typeface="+mn-ea"/>
        <a:cs typeface="+mn-cs"/>
      </a:defRPr>
    </a:lvl3pPr>
    <a:lvl4pPr marL="4545466" algn="l" defTabSz="3030310" rtl="0" eaLnBrk="1" latinLnBrk="0" hangingPunct="1">
      <a:defRPr sz="5993" kern="1200">
        <a:solidFill>
          <a:schemeClr val="tx1"/>
        </a:solidFill>
        <a:latin typeface="+mn-lt"/>
        <a:ea typeface="+mn-ea"/>
        <a:cs typeface="+mn-cs"/>
      </a:defRPr>
    </a:lvl4pPr>
    <a:lvl5pPr marL="6060622" algn="l" defTabSz="3030310" rtl="0" eaLnBrk="1" latinLnBrk="0" hangingPunct="1">
      <a:defRPr sz="5993" kern="1200">
        <a:solidFill>
          <a:schemeClr val="tx1"/>
        </a:solidFill>
        <a:latin typeface="+mn-lt"/>
        <a:ea typeface="+mn-ea"/>
        <a:cs typeface="+mn-cs"/>
      </a:defRPr>
    </a:lvl5pPr>
    <a:lvl6pPr marL="7575777" algn="l" defTabSz="3030310" rtl="0" eaLnBrk="1" latinLnBrk="0" hangingPunct="1">
      <a:defRPr sz="5993" kern="1200">
        <a:solidFill>
          <a:schemeClr val="tx1"/>
        </a:solidFill>
        <a:latin typeface="+mn-lt"/>
        <a:ea typeface="+mn-ea"/>
        <a:cs typeface="+mn-cs"/>
      </a:defRPr>
    </a:lvl6pPr>
    <a:lvl7pPr marL="9090932" algn="l" defTabSz="3030310" rtl="0" eaLnBrk="1" latinLnBrk="0" hangingPunct="1">
      <a:defRPr sz="5993" kern="1200">
        <a:solidFill>
          <a:schemeClr val="tx1"/>
        </a:solidFill>
        <a:latin typeface="+mn-lt"/>
        <a:ea typeface="+mn-ea"/>
        <a:cs typeface="+mn-cs"/>
      </a:defRPr>
    </a:lvl7pPr>
    <a:lvl8pPr marL="10606087" algn="l" defTabSz="3030310" rtl="0" eaLnBrk="1" latinLnBrk="0" hangingPunct="1">
      <a:defRPr sz="5993" kern="1200">
        <a:solidFill>
          <a:schemeClr val="tx1"/>
        </a:solidFill>
        <a:latin typeface="+mn-lt"/>
        <a:ea typeface="+mn-ea"/>
        <a:cs typeface="+mn-cs"/>
      </a:defRPr>
    </a:lvl8pPr>
    <a:lvl9pPr marL="12121243" algn="l" defTabSz="3030310" rtl="0" eaLnBrk="1" latinLnBrk="0" hangingPunct="1">
      <a:defRPr sz="599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24" userDrawn="1">
          <p15:clr>
            <a:srgbClr val="A4A3A4"/>
          </p15:clr>
        </p15:guide>
        <p15:guide id="2" pos="100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3"/>
    <p:restoredTop sz="94694"/>
  </p:normalViewPr>
  <p:slideViewPr>
    <p:cSldViewPr>
      <p:cViewPr>
        <p:scale>
          <a:sx n="37" d="100"/>
          <a:sy n="37" d="100"/>
        </p:scale>
        <p:origin x="894" y="-192"/>
      </p:cViewPr>
      <p:guideLst>
        <p:guide orient="horz" pos="6624"/>
        <p:guide pos="100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E3D429-B729-954E-8624-18D41CC3DA1E}" type="datetimeFigureOut">
              <a:rPr lang="en-US" smtClean="0"/>
              <a:t>8/7/2024</a:t>
            </a:fld>
            <a:endParaRPr lang="en-US"/>
          </a:p>
        </p:txBody>
      </p:sp>
      <p:sp>
        <p:nvSpPr>
          <p:cNvPr id="4" name="Slide Image Placeholder 3"/>
          <p:cNvSpPr>
            <a:spLocks noGrp="1" noRot="1" noChangeAspect="1"/>
          </p:cNvSpPr>
          <p:nvPr>
            <p:ph type="sldImg" idx="2"/>
          </p:nvPr>
        </p:nvSpPr>
        <p:spPr>
          <a:xfrm>
            <a:off x="1081088" y="1143000"/>
            <a:ext cx="46958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585B4C-87FD-C04A-A74A-B90C652386D8}" type="slidenum">
              <a:rPr lang="en-US" smtClean="0"/>
              <a:t>‹#›</a:t>
            </a:fld>
            <a:endParaRPr lang="en-US"/>
          </a:p>
        </p:txBody>
      </p:sp>
    </p:spTree>
    <p:extLst>
      <p:ext uri="{BB962C8B-B14F-4D97-AF65-F5344CB8AC3E}">
        <p14:creationId xmlns:p14="http://schemas.microsoft.com/office/powerpoint/2010/main" val="1764621869"/>
      </p:ext>
    </p:extLst>
  </p:cSld>
  <p:clrMap bg1="lt1" tx1="dk1" bg2="lt2" tx2="dk2" accent1="accent1" accent2="accent2" accent3="accent3" accent4="accent4" accent5="accent5" accent6="accent6" hlink="hlink" folHlink="folHlink"/>
  <p:notesStyle>
    <a:lvl1pPr marL="0" algn="l" defTabSz="883859" rtl="0" eaLnBrk="1" latinLnBrk="0" hangingPunct="1">
      <a:defRPr sz="1160" kern="1200">
        <a:solidFill>
          <a:schemeClr val="tx1"/>
        </a:solidFill>
        <a:latin typeface="+mn-lt"/>
        <a:ea typeface="+mn-ea"/>
        <a:cs typeface="+mn-cs"/>
      </a:defRPr>
    </a:lvl1pPr>
    <a:lvl2pPr marL="441930" algn="l" defTabSz="883859" rtl="0" eaLnBrk="1" latinLnBrk="0" hangingPunct="1">
      <a:defRPr sz="1160" kern="1200">
        <a:solidFill>
          <a:schemeClr val="tx1"/>
        </a:solidFill>
        <a:latin typeface="+mn-lt"/>
        <a:ea typeface="+mn-ea"/>
        <a:cs typeface="+mn-cs"/>
      </a:defRPr>
    </a:lvl2pPr>
    <a:lvl3pPr marL="883859" algn="l" defTabSz="883859" rtl="0" eaLnBrk="1" latinLnBrk="0" hangingPunct="1">
      <a:defRPr sz="1160" kern="1200">
        <a:solidFill>
          <a:schemeClr val="tx1"/>
        </a:solidFill>
        <a:latin typeface="+mn-lt"/>
        <a:ea typeface="+mn-ea"/>
        <a:cs typeface="+mn-cs"/>
      </a:defRPr>
    </a:lvl3pPr>
    <a:lvl4pPr marL="1325789" algn="l" defTabSz="883859" rtl="0" eaLnBrk="1" latinLnBrk="0" hangingPunct="1">
      <a:defRPr sz="1160" kern="1200">
        <a:solidFill>
          <a:schemeClr val="tx1"/>
        </a:solidFill>
        <a:latin typeface="+mn-lt"/>
        <a:ea typeface="+mn-ea"/>
        <a:cs typeface="+mn-cs"/>
      </a:defRPr>
    </a:lvl4pPr>
    <a:lvl5pPr marL="1767718" algn="l" defTabSz="883859" rtl="0" eaLnBrk="1" latinLnBrk="0" hangingPunct="1">
      <a:defRPr sz="1160" kern="1200">
        <a:solidFill>
          <a:schemeClr val="tx1"/>
        </a:solidFill>
        <a:latin typeface="+mn-lt"/>
        <a:ea typeface="+mn-ea"/>
        <a:cs typeface="+mn-cs"/>
      </a:defRPr>
    </a:lvl5pPr>
    <a:lvl6pPr marL="2209648" algn="l" defTabSz="883859" rtl="0" eaLnBrk="1" latinLnBrk="0" hangingPunct="1">
      <a:defRPr sz="1160" kern="1200">
        <a:solidFill>
          <a:schemeClr val="tx1"/>
        </a:solidFill>
        <a:latin typeface="+mn-lt"/>
        <a:ea typeface="+mn-ea"/>
        <a:cs typeface="+mn-cs"/>
      </a:defRPr>
    </a:lvl6pPr>
    <a:lvl7pPr marL="2651577" algn="l" defTabSz="883859" rtl="0" eaLnBrk="1" latinLnBrk="0" hangingPunct="1">
      <a:defRPr sz="1160" kern="1200">
        <a:solidFill>
          <a:schemeClr val="tx1"/>
        </a:solidFill>
        <a:latin typeface="+mn-lt"/>
        <a:ea typeface="+mn-ea"/>
        <a:cs typeface="+mn-cs"/>
      </a:defRPr>
    </a:lvl7pPr>
    <a:lvl8pPr marL="3093507" algn="l" defTabSz="883859" rtl="0" eaLnBrk="1" latinLnBrk="0" hangingPunct="1">
      <a:defRPr sz="1160" kern="1200">
        <a:solidFill>
          <a:schemeClr val="tx1"/>
        </a:solidFill>
        <a:latin typeface="+mn-lt"/>
        <a:ea typeface="+mn-ea"/>
        <a:cs typeface="+mn-cs"/>
      </a:defRPr>
    </a:lvl8pPr>
    <a:lvl9pPr marL="3535436" algn="l" defTabSz="883859" rtl="0" eaLnBrk="1" latinLnBrk="0" hangingPunct="1">
      <a:defRPr sz="116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6533305"/>
            <a:ext cx="27203400" cy="4508077"/>
          </a:xfrm>
        </p:spPr>
        <p:txBody>
          <a:bodyPr/>
          <a:lstStyle/>
          <a:p>
            <a:r>
              <a:rPr lang="en-US"/>
              <a:t>Click to edit Master title style</a:t>
            </a:r>
          </a:p>
        </p:txBody>
      </p:sp>
      <p:sp>
        <p:nvSpPr>
          <p:cNvPr id="3" name="Subtitle 2"/>
          <p:cNvSpPr>
            <a:spLocks noGrp="1"/>
          </p:cNvSpPr>
          <p:nvPr>
            <p:ph type="subTitle" idx="1"/>
          </p:nvPr>
        </p:nvSpPr>
        <p:spPr>
          <a:xfrm>
            <a:off x="4800600" y="11917680"/>
            <a:ext cx="22402800" cy="5374640"/>
          </a:xfrm>
        </p:spPr>
        <p:txBody>
          <a:bodyPr/>
          <a:lstStyle>
            <a:lvl1pPr marL="0" indent="0" algn="ctr">
              <a:buNone/>
              <a:defRPr>
                <a:solidFill>
                  <a:schemeClr val="tx1">
                    <a:tint val="75000"/>
                  </a:schemeClr>
                </a:solidFill>
              </a:defRPr>
            </a:lvl1pPr>
            <a:lvl2pPr marL="1502145" indent="0" algn="ctr">
              <a:buNone/>
              <a:defRPr>
                <a:solidFill>
                  <a:schemeClr val="tx1">
                    <a:tint val="75000"/>
                  </a:schemeClr>
                </a:solidFill>
              </a:defRPr>
            </a:lvl2pPr>
            <a:lvl3pPr marL="3004290" indent="0" algn="ctr">
              <a:buNone/>
              <a:defRPr>
                <a:solidFill>
                  <a:schemeClr val="tx1">
                    <a:tint val="75000"/>
                  </a:schemeClr>
                </a:solidFill>
              </a:defRPr>
            </a:lvl3pPr>
            <a:lvl4pPr marL="4506435" indent="0" algn="ctr">
              <a:buNone/>
              <a:defRPr>
                <a:solidFill>
                  <a:schemeClr val="tx1">
                    <a:tint val="75000"/>
                  </a:schemeClr>
                </a:solidFill>
              </a:defRPr>
            </a:lvl4pPr>
            <a:lvl5pPr marL="6008580" indent="0" algn="ctr">
              <a:buNone/>
              <a:defRPr>
                <a:solidFill>
                  <a:schemeClr val="tx1">
                    <a:tint val="75000"/>
                  </a:schemeClr>
                </a:solidFill>
              </a:defRPr>
            </a:lvl5pPr>
            <a:lvl6pPr marL="7510725" indent="0" algn="ctr">
              <a:buNone/>
              <a:defRPr>
                <a:solidFill>
                  <a:schemeClr val="tx1">
                    <a:tint val="75000"/>
                  </a:schemeClr>
                </a:solidFill>
              </a:defRPr>
            </a:lvl6pPr>
            <a:lvl7pPr marL="9012870" indent="0" algn="ctr">
              <a:buNone/>
              <a:defRPr>
                <a:solidFill>
                  <a:schemeClr val="tx1">
                    <a:tint val="75000"/>
                  </a:schemeClr>
                </a:solidFill>
              </a:defRPr>
            </a:lvl7pPr>
            <a:lvl8pPr marL="10515015" indent="0" algn="ctr">
              <a:buNone/>
              <a:defRPr>
                <a:solidFill>
                  <a:schemeClr val="tx1">
                    <a:tint val="75000"/>
                  </a:schemeClr>
                </a:solidFill>
              </a:defRPr>
            </a:lvl8pPr>
            <a:lvl9pPr marL="12017161"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E191092-0A30-4C51-9053-0CBF8968EEE2}" type="datetimeFigureOut">
              <a:rPr lang="en-US" smtClean="0"/>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191092-0A30-4C51-9053-0CBF8968EEE2}" type="datetimeFigureOut">
              <a:rPr lang="en-US" smtClean="0"/>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532663" y="2697057"/>
            <a:ext cx="25919908" cy="5742199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761836" y="2697057"/>
            <a:ext cx="77237429" cy="574219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191092-0A30-4C51-9053-0CBF8968EEE2}" type="datetimeFigureOut">
              <a:rPr lang="en-US" smtClean="0"/>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191092-0A30-4C51-9053-0CBF8968EEE2}" type="datetimeFigureOut">
              <a:rPr lang="en-US" smtClean="0"/>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6" y="13514495"/>
            <a:ext cx="27203400" cy="4177030"/>
          </a:xfrm>
        </p:spPr>
        <p:txBody>
          <a:bodyPr anchor="t"/>
          <a:lstStyle>
            <a:lvl1pPr algn="l">
              <a:defRPr sz="13129" b="1" cap="all"/>
            </a:lvl1pPr>
          </a:lstStyle>
          <a:p>
            <a:r>
              <a:rPr lang="en-US"/>
              <a:t>Click to edit Master title style</a:t>
            </a:r>
          </a:p>
        </p:txBody>
      </p:sp>
      <p:sp>
        <p:nvSpPr>
          <p:cNvPr id="3" name="Text Placeholder 2"/>
          <p:cNvSpPr>
            <a:spLocks noGrp="1"/>
          </p:cNvSpPr>
          <p:nvPr>
            <p:ph type="body" idx="1"/>
          </p:nvPr>
        </p:nvSpPr>
        <p:spPr>
          <a:xfrm>
            <a:off x="2528096" y="8913921"/>
            <a:ext cx="27203400" cy="4600573"/>
          </a:xfrm>
        </p:spPr>
        <p:txBody>
          <a:bodyPr anchor="b"/>
          <a:lstStyle>
            <a:lvl1pPr marL="0" indent="0">
              <a:buNone/>
              <a:defRPr sz="6612">
                <a:solidFill>
                  <a:schemeClr val="tx1">
                    <a:tint val="75000"/>
                  </a:schemeClr>
                </a:solidFill>
              </a:defRPr>
            </a:lvl1pPr>
            <a:lvl2pPr marL="1502145" indent="0">
              <a:buNone/>
              <a:defRPr sz="5941">
                <a:solidFill>
                  <a:schemeClr val="tx1">
                    <a:tint val="75000"/>
                  </a:schemeClr>
                </a:solidFill>
              </a:defRPr>
            </a:lvl2pPr>
            <a:lvl3pPr marL="3004290" indent="0">
              <a:buNone/>
              <a:defRPr sz="5271">
                <a:solidFill>
                  <a:schemeClr val="tx1">
                    <a:tint val="75000"/>
                  </a:schemeClr>
                </a:solidFill>
              </a:defRPr>
            </a:lvl3pPr>
            <a:lvl4pPr marL="4506435" indent="0">
              <a:buNone/>
              <a:defRPr sz="4600">
                <a:solidFill>
                  <a:schemeClr val="tx1">
                    <a:tint val="75000"/>
                  </a:schemeClr>
                </a:solidFill>
              </a:defRPr>
            </a:lvl4pPr>
            <a:lvl5pPr marL="6008580" indent="0">
              <a:buNone/>
              <a:defRPr sz="4600">
                <a:solidFill>
                  <a:schemeClr val="tx1">
                    <a:tint val="75000"/>
                  </a:schemeClr>
                </a:solidFill>
              </a:defRPr>
            </a:lvl5pPr>
            <a:lvl6pPr marL="7510725" indent="0">
              <a:buNone/>
              <a:defRPr sz="4600">
                <a:solidFill>
                  <a:schemeClr val="tx1">
                    <a:tint val="75000"/>
                  </a:schemeClr>
                </a:solidFill>
              </a:defRPr>
            </a:lvl6pPr>
            <a:lvl7pPr marL="9012870" indent="0">
              <a:buNone/>
              <a:defRPr sz="4600">
                <a:solidFill>
                  <a:schemeClr val="tx1">
                    <a:tint val="75000"/>
                  </a:schemeClr>
                </a:solidFill>
              </a:defRPr>
            </a:lvl7pPr>
            <a:lvl8pPr marL="10515015" indent="0">
              <a:buNone/>
              <a:defRPr sz="4600">
                <a:solidFill>
                  <a:schemeClr val="tx1">
                    <a:tint val="75000"/>
                  </a:schemeClr>
                </a:solidFill>
              </a:defRPr>
            </a:lvl8pPr>
            <a:lvl9pPr marL="12017161" indent="0">
              <a:buNone/>
              <a:defRPr sz="4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191092-0A30-4C51-9053-0CBF8968EEE2}" type="datetimeFigureOut">
              <a:rPr lang="en-US" smtClean="0"/>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761834" y="15705244"/>
            <a:ext cx="51578667" cy="44413807"/>
          </a:xfrm>
        </p:spPr>
        <p:txBody>
          <a:bodyPr/>
          <a:lstStyle>
            <a:lvl1pPr>
              <a:defRPr sz="9200"/>
            </a:lvl1pPr>
            <a:lvl2pPr>
              <a:defRPr sz="7858"/>
            </a:lvl2pPr>
            <a:lvl3pPr>
              <a:defRPr sz="6612"/>
            </a:lvl3pPr>
            <a:lvl4pPr>
              <a:defRPr sz="5941"/>
            </a:lvl4pPr>
            <a:lvl5pPr>
              <a:defRPr sz="5941"/>
            </a:lvl5pPr>
            <a:lvl6pPr>
              <a:defRPr sz="5941"/>
            </a:lvl6pPr>
            <a:lvl7pPr>
              <a:defRPr sz="5941"/>
            </a:lvl7pPr>
            <a:lvl8pPr>
              <a:defRPr sz="5941"/>
            </a:lvl8pPr>
            <a:lvl9pPr>
              <a:defRPr sz="594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7873902" y="15705244"/>
            <a:ext cx="51578671" cy="44413807"/>
          </a:xfrm>
        </p:spPr>
        <p:txBody>
          <a:bodyPr/>
          <a:lstStyle>
            <a:lvl1pPr>
              <a:defRPr sz="9200"/>
            </a:lvl1pPr>
            <a:lvl2pPr>
              <a:defRPr sz="7858"/>
            </a:lvl2pPr>
            <a:lvl3pPr>
              <a:defRPr sz="6612"/>
            </a:lvl3pPr>
            <a:lvl4pPr>
              <a:defRPr sz="5941"/>
            </a:lvl4pPr>
            <a:lvl5pPr>
              <a:defRPr sz="5941"/>
            </a:lvl5pPr>
            <a:lvl6pPr>
              <a:defRPr sz="5941"/>
            </a:lvl6pPr>
            <a:lvl7pPr>
              <a:defRPr sz="5941"/>
            </a:lvl7pPr>
            <a:lvl8pPr>
              <a:defRPr sz="5941"/>
            </a:lvl8pPr>
            <a:lvl9pPr>
              <a:defRPr sz="594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E191092-0A30-4C51-9053-0CBF8968EEE2}"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00200" y="842224"/>
            <a:ext cx="28803600" cy="3505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00201" y="4707680"/>
            <a:ext cx="14140658" cy="1961936"/>
          </a:xfrm>
        </p:spPr>
        <p:txBody>
          <a:bodyPr anchor="b"/>
          <a:lstStyle>
            <a:lvl1pPr marL="0" indent="0">
              <a:buNone/>
              <a:defRPr sz="7858" b="1"/>
            </a:lvl1pPr>
            <a:lvl2pPr marL="1502145" indent="0">
              <a:buNone/>
              <a:defRPr sz="6612" b="1"/>
            </a:lvl2pPr>
            <a:lvl3pPr marL="3004290" indent="0">
              <a:buNone/>
              <a:defRPr sz="5941" b="1"/>
            </a:lvl3pPr>
            <a:lvl4pPr marL="4506435" indent="0">
              <a:buNone/>
              <a:defRPr sz="5271" b="1"/>
            </a:lvl4pPr>
            <a:lvl5pPr marL="6008580" indent="0">
              <a:buNone/>
              <a:defRPr sz="5271" b="1"/>
            </a:lvl5pPr>
            <a:lvl6pPr marL="7510725" indent="0">
              <a:buNone/>
              <a:defRPr sz="5271" b="1"/>
            </a:lvl6pPr>
            <a:lvl7pPr marL="9012870" indent="0">
              <a:buNone/>
              <a:defRPr sz="5271" b="1"/>
            </a:lvl7pPr>
            <a:lvl8pPr marL="10515015" indent="0">
              <a:buNone/>
              <a:defRPr sz="5271" b="1"/>
            </a:lvl8pPr>
            <a:lvl9pPr marL="12017161" indent="0">
              <a:buNone/>
              <a:defRPr sz="5271" b="1"/>
            </a:lvl9pPr>
          </a:lstStyle>
          <a:p>
            <a:pPr lvl="0"/>
            <a:r>
              <a:rPr lang="en-US"/>
              <a:t>Click to edit Master text styles</a:t>
            </a:r>
          </a:p>
        </p:txBody>
      </p:sp>
      <p:sp>
        <p:nvSpPr>
          <p:cNvPr id="4" name="Content Placeholder 3"/>
          <p:cNvSpPr>
            <a:spLocks noGrp="1"/>
          </p:cNvSpPr>
          <p:nvPr>
            <p:ph sz="half" idx="2"/>
          </p:nvPr>
        </p:nvSpPr>
        <p:spPr>
          <a:xfrm>
            <a:off x="1600201" y="6669616"/>
            <a:ext cx="14140658" cy="12117284"/>
          </a:xfrm>
        </p:spPr>
        <p:txBody>
          <a:bodyPr/>
          <a:lstStyle>
            <a:lvl1pPr>
              <a:defRPr sz="7858"/>
            </a:lvl1pPr>
            <a:lvl2pPr>
              <a:defRPr sz="6612"/>
            </a:lvl2pPr>
            <a:lvl3pPr>
              <a:defRPr sz="5941"/>
            </a:lvl3pPr>
            <a:lvl4pPr>
              <a:defRPr sz="5271"/>
            </a:lvl4pPr>
            <a:lvl5pPr>
              <a:defRPr sz="5271"/>
            </a:lvl5pPr>
            <a:lvl6pPr>
              <a:defRPr sz="5271"/>
            </a:lvl6pPr>
            <a:lvl7pPr>
              <a:defRPr sz="5271"/>
            </a:lvl7pPr>
            <a:lvl8pPr>
              <a:defRPr sz="5271"/>
            </a:lvl8pPr>
            <a:lvl9pPr>
              <a:defRPr sz="527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257589" y="4707680"/>
            <a:ext cx="14146213" cy="1961936"/>
          </a:xfrm>
        </p:spPr>
        <p:txBody>
          <a:bodyPr anchor="b"/>
          <a:lstStyle>
            <a:lvl1pPr marL="0" indent="0">
              <a:buNone/>
              <a:defRPr sz="7858" b="1"/>
            </a:lvl1pPr>
            <a:lvl2pPr marL="1502145" indent="0">
              <a:buNone/>
              <a:defRPr sz="6612" b="1"/>
            </a:lvl2pPr>
            <a:lvl3pPr marL="3004290" indent="0">
              <a:buNone/>
              <a:defRPr sz="5941" b="1"/>
            </a:lvl3pPr>
            <a:lvl4pPr marL="4506435" indent="0">
              <a:buNone/>
              <a:defRPr sz="5271" b="1"/>
            </a:lvl4pPr>
            <a:lvl5pPr marL="6008580" indent="0">
              <a:buNone/>
              <a:defRPr sz="5271" b="1"/>
            </a:lvl5pPr>
            <a:lvl6pPr marL="7510725" indent="0">
              <a:buNone/>
              <a:defRPr sz="5271" b="1"/>
            </a:lvl6pPr>
            <a:lvl7pPr marL="9012870" indent="0">
              <a:buNone/>
              <a:defRPr sz="5271" b="1"/>
            </a:lvl7pPr>
            <a:lvl8pPr marL="10515015" indent="0">
              <a:buNone/>
              <a:defRPr sz="5271" b="1"/>
            </a:lvl8pPr>
            <a:lvl9pPr marL="12017161" indent="0">
              <a:buNone/>
              <a:defRPr sz="5271" b="1"/>
            </a:lvl9pPr>
          </a:lstStyle>
          <a:p>
            <a:pPr lvl="0"/>
            <a:r>
              <a:rPr lang="en-US"/>
              <a:t>Click to edit Master text styles</a:t>
            </a:r>
          </a:p>
        </p:txBody>
      </p:sp>
      <p:sp>
        <p:nvSpPr>
          <p:cNvPr id="6" name="Content Placeholder 5"/>
          <p:cNvSpPr>
            <a:spLocks noGrp="1"/>
          </p:cNvSpPr>
          <p:nvPr>
            <p:ph sz="quarter" idx="4"/>
          </p:nvPr>
        </p:nvSpPr>
        <p:spPr>
          <a:xfrm>
            <a:off x="16257589" y="6669616"/>
            <a:ext cx="14146213" cy="12117284"/>
          </a:xfrm>
        </p:spPr>
        <p:txBody>
          <a:bodyPr/>
          <a:lstStyle>
            <a:lvl1pPr>
              <a:defRPr sz="7858"/>
            </a:lvl1pPr>
            <a:lvl2pPr>
              <a:defRPr sz="6612"/>
            </a:lvl2pPr>
            <a:lvl3pPr>
              <a:defRPr sz="5941"/>
            </a:lvl3pPr>
            <a:lvl4pPr>
              <a:defRPr sz="5271"/>
            </a:lvl4pPr>
            <a:lvl5pPr>
              <a:defRPr sz="5271"/>
            </a:lvl5pPr>
            <a:lvl6pPr>
              <a:defRPr sz="5271"/>
            </a:lvl6pPr>
            <a:lvl7pPr>
              <a:defRPr sz="5271"/>
            </a:lvl7pPr>
            <a:lvl8pPr>
              <a:defRPr sz="5271"/>
            </a:lvl8pPr>
            <a:lvl9pPr>
              <a:defRPr sz="527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E191092-0A30-4C51-9053-0CBF8968EEE2}" type="datetimeFigureOut">
              <a:rPr lang="en-US" smtClean="0"/>
              <a:t>8/7/2024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E191092-0A30-4C51-9053-0CBF8968EEE2}" type="datetimeFigureOut">
              <a:rPr lang="en-US" smtClean="0"/>
              <a:t>8/7/2024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191092-0A30-4C51-9053-0CBF8968EEE2}" type="datetimeFigureOut">
              <a:rPr lang="en-US" smtClean="0"/>
              <a:t>8/7/2024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2" y="837353"/>
            <a:ext cx="10529096" cy="3563620"/>
          </a:xfrm>
        </p:spPr>
        <p:txBody>
          <a:bodyPr anchor="b"/>
          <a:lstStyle>
            <a:lvl1pPr algn="l">
              <a:defRPr sz="6612" b="1"/>
            </a:lvl1pPr>
          </a:lstStyle>
          <a:p>
            <a:r>
              <a:rPr lang="en-US"/>
              <a:t>Click to edit Master title style</a:t>
            </a:r>
          </a:p>
        </p:txBody>
      </p:sp>
      <p:sp>
        <p:nvSpPr>
          <p:cNvPr id="3" name="Content Placeholder 2"/>
          <p:cNvSpPr>
            <a:spLocks noGrp="1"/>
          </p:cNvSpPr>
          <p:nvPr>
            <p:ph idx="1"/>
          </p:nvPr>
        </p:nvSpPr>
        <p:spPr>
          <a:xfrm>
            <a:off x="12512675" y="837354"/>
            <a:ext cx="17891125" cy="17949547"/>
          </a:xfrm>
        </p:spPr>
        <p:txBody>
          <a:bodyPr/>
          <a:lstStyle>
            <a:lvl1pPr>
              <a:defRPr sz="10541"/>
            </a:lvl1pPr>
            <a:lvl2pPr>
              <a:defRPr sz="9200"/>
            </a:lvl2pPr>
            <a:lvl3pPr>
              <a:defRPr sz="7858"/>
            </a:lvl3pPr>
            <a:lvl4pPr>
              <a:defRPr sz="6612"/>
            </a:lvl4pPr>
            <a:lvl5pPr>
              <a:defRPr sz="6612"/>
            </a:lvl5pPr>
            <a:lvl6pPr>
              <a:defRPr sz="6612"/>
            </a:lvl6pPr>
            <a:lvl7pPr>
              <a:defRPr sz="6612"/>
            </a:lvl7pPr>
            <a:lvl8pPr>
              <a:defRPr sz="6612"/>
            </a:lvl8pPr>
            <a:lvl9pPr>
              <a:defRPr sz="661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00202" y="4400974"/>
            <a:ext cx="10529096" cy="14385927"/>
          </a:xfrm>
        </p:spPr>
        <p:txBody>
          <a:bodyPr/>
          <a:lstStyle>
            <a:lvl1pPr marL="0" indent="0">
              <a:buNone/>
              <a:defRPr sz="4600"/>
            </a:lvl1pPr>
            <a:lvl2pPr marL="1502145" indent="0">
              <a:buNone/>
              <a:defRPr sz="3929"/>
            </a:lvl2pPr>
            <a:lvl3pPr marL="3004290" indent="0">
              <a:buNone/>
              <a:defRPr sz="3258"/>
            </a:lvl3pPr>
            <a:lvl4pPr marL="4506435" indent="0">
              <a:buNone/>
              <a:defRPr sz="2971"/>
            </a:lvl4pPr>
            <a:lvl5pPr marL="6008580" indent="0">
              <a:buNone/>
              <a:defRPr sz="2971"/>
            </a:lvl5pPr>
            <a:lvl6pPr marL="7510725" indent="0">
              <a:buNone/>
              <a:defRPr sz="2971"/>
            </a:lvl6pPr>
            <a:lvl7pPr marL="9012870" indent="0">
              <a:buNone/>
              <a:defRPr sz="2971"/>
            </a:lvl7pPr>
            <a:lvl8pPr marL="10515015" indent="0">
              <a:buNone/>
              <a:defRPr sz="2971"/>
            </a:lvl8pPr>
            <a:lvl9pPr marL="12017161" indent="0">
              <a:buNone/>
              <a:defRPr sz="2971"/>
            </a:lvl9pPr>
          </a:lstStyle>
          <a:p>
            <a:pPr lvl="0"/>
            <a:r>
              <a:rPr lang="en-US"/>
              <a:t>Click to edit Master text styles</a:t>
            </a:r>
          </a:p>
        </p:txBody>
      </p:sp>
      <p:sp>
        <p:nvSpPr>
          <p:cNvPr id="5" name="Date Placeholder 4"/>
          <p:cNvSpPr>
            <a:spLocks noGrp="1"/>
          </p:cNvSpPr>
          <p:nvPr>
            <p:ph type="dt" sz="half" idx="10"/>
          </p:nvPr>
        </p:nvSpPr>
        <p:spPr/>
        <p:txBody>
          <a:bodyPr/>
          <a:lstStyle/>
          <a:p>
            <a:fld id="{0E191092-0A30-4C51-9053-0CBF8968EEE2}"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4721840"/>
            <a:ext cx="19202400" cy="1737997"/>
          </a:xfrm>
        </p:spPr>
        <p:txBody>
          <a:bodyPr anchor="b"/>
          <a:lstStyle>
            <a:lvl1pPr algn="l">
              <a:defRPr sz="6612" b="1"/>
            </a:lvl1pPr>
          </a:lstStyle>
          <a:p>
            <a:r>
              <a:rPr lang="en-US"/>
              <a:t>Click to edit Master title style</a:t>
            </a:r>
          </a:p>
        </p:txBody>
      </p:sp>
      <p:sp>
        <p:nvSpPr>
          <p:cNvPr id="3" name="Picture Placeholder 2"/>
          <p:cNvSpPr>
            <a:spLocks noGrp="1"/>
          </p:cNvSpPr>
          <p:nvPr>
            <p:ph type="pic" idx="1"/>
          </p:nvPr>
        </p:nvSpPr>
        <p:spPr>
          <a:xfrm>
            <a:off x="6273008" y="1879177"/>
            <a:ext cx="19202400" cy="12618720"/>
          </a:xfrm>
        </p:spPr>
        <p:txBody>
          <a:bodyPr/>
          <a:lstStyle>
            <a:lvl1pPr marL="0" indent="0">
              <a:buNone/>
              <a:defRPr sz="10541"/>
            </a:lvl1pPr>
            <a:lvl2pPr marL="1502145" indent="0">
              <a:buNone/>
              <a:defRPr sz="9200"/>
            </a:lvl2pPr>
            <a:lvl3pPr marL="3004290" indent="0">
              <a:buNone/>
              <a:defRPr sz="7858"/>
            </a:lvl3pPr>
            <a:lvl4pPr marL="4506435" indent="0">
              <a:buNone/>
              <a:defRPr sz="6612"/>
            </a:lvl4pPr>
            <a:lvl5pPr marL="6008580" indent="0">
              <a:buNone/>
              <a:defRPr sz="6612"/>
            </a:lvl5pPr>
            <a:lvl6pPr marL="7510725" indent="0">
              <a:buNone/>
              <a:defRPr sz="6612"/>
            </a:lvl6pPr>
            <a:lvl7pPr marL="9012870" indent="0">
              <a:buNone/>
              <a:defRPr sz="6612"/>
            </a:lvl7pPr>
            <a:lvl8pPr marL="10515015" indent="0">
              <a:buNone/>
              <a:defRPr sz="6612"/>
            </a:lvl8pPr>
            <a:lvl9pPr marL="12017161" indent="0">
              <a:buNone/>
              <a:defRPr sz="6612"/>
            </a:lvl9pPr>
          </a:lstStyle>
          <a:p>
            <a:endParaRPr lang="en-US"/>
          </a:p>
        </p:txBody>
      </p:sp>
      <p:sp>
        <p:nvSpPr>
          <p:cNvPr id="4" name="Text Placeholder 3"/>
          <p:cNvSpPr>
            <a:spLocks noGrp="1"/>
          </p:cNvSpPr>
          <p:nvPr>
            <p:ph type="body" sz="half" idx="2"/>
          </p:nvPr>
        </p:nvSpPr>
        <p:spPr>
          <a:xfrm>
            <a:off x="6273008" y="16459837"/>
            <a:ext cx="19202400" cy="2468243"/>
          </a:xfrm>
        </p:spPr>
        <p:txBody>
          <a:bodyPr/>
          <a:lstStyle>
            <a:lvl1pPr marL="0" indent="0">
              <a:buNone/>
              <a:defRPr sz="4600"/>
            </a:lvl1pPr>
            <a:lvl2pPr marL="1502145" indent="0">
              <a:buNone/>
              <a:defRPr sz="3929"/>
            </a:lvl2pPr>
            <a:lvl3pPr marL="3004290" indent="0">
              <a:buNone/>
              <a:defRPr sz="3258"/>
            </a:lvl3pPr>
            <a:lvl4pPr marL="4506435" indent="0">
              <a:buNone/>
              <a:defRPr sz="2971"/>
            </a:lvl4pPr>
            <a:lvl5pPr marL="6008580" indent="0">
              <a:buNone/>
              <a:defRPr sz="2971"/>
            </a:lvl5pPr>
            <a:lvl6pPr marL="7510725" indent="0">
              <a:buNone/>
              <a:defRPr sz="2971"/>
            </a:lvl6pPr>
            <a:lvl7pPr marL="9012870" indent="0">
              <a:buNone/>
              <a:defRPr sz="2971"/>
            </a:lvl7pPr>
            <a:lvl8pPr marL="10515015" indent="0">
              <a:buNone/>
              <a:defRPr sz="2971"/>
            </a:lvl8pPr>
            <a:lvl9pPr marL="12017161" indent="0">
              <a:buNone/>
              <a:defRPr sz="2971"/>
            </a:lvl9pPr>
          </a:lstStyle>
          <a:p>
            <a:pPr lvl="0"/>
            <a:r>
              <a:rPr lang="en-US"/>
              <a:t>Click to edit Master text styles</a:t>
            </a:r>
          </a:p>
        </p:txBody>
      </p:sp>
      <p:sp>
        <p:nvSpPr>
          <p:cNvPr id="5" name="Date Placeholder 4"/>
          <p:cNvSpPr>
            <a:spLocks noGrp="1"/>
          </p:cNvSpPr>
          <p:nvPr>
            <p:ph type="dt" sz="half" idx="10"/>
          </p:nvPr>
        </p:nvSpPr>
        <p:spPr/>
        <p:txBody>
          <a:bodyPr/>
          <a:lstStyle/>
          <a:p>
            <a:fld id="{0E191092-0A30-4C51-9053-0CBF8968EEE2}"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6B5597-0E7C-470D-BE2F-E28EB744D48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842224"/>
            <a:ext cx="28803600" cy="3505200"/>
          </a:xfrm>
          <a:prstGeom prst="rect">
            <a:avLst/>
          </a:prstGeom>
        </p:spPr>
        <p:txBody>
          <a:bodyPr vert="horz" lIns="313502" tIns="156751" rIns="313502" bIns="156751" rtlCol="0" anchor="ctr">
            <a:normAutofit/>
          </a:bodyPr>
          <a:lstStyle/>
          <a:p>
            <a:r>
              <a:rPr lang="en-US"/>
              <a:t>Click to edit Master title style</a:t>
            </a:r>
          </a:p>
        </p:txBody>
      </p:sp>
      <p:sp>
        <p:nvSpPr>
          <p:cNvPr id="3" name="Text Placeholder 2"/>
          <p:cNvSpPr>
            <a:spLocks noGrp="1"/>
          </p:cNvSpPr>
          <p:nvPr>
            <p:ph type="body" idx="1"/>
          </p:nvPr>
        </p:nvSpPr>
        <p:spPr>
          <a:xfrm>
            <a:off x="1600200" y="4907281"/>
            <a:ext cx="28803600" cy="13879620"/>
          </a:xfrm>
          <a:prstGeom prst="rect">
            <a:avLst/>
          </a:prstGeom>
        </p:spPr>
        <p:txBody>
          <a:bodyPr vert="horz" lIns="313502" tIns="156751" rIns="313502" bIns="1567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00200" y="19492808"/>
            <a:ext cx="7467600" cy="1119717"/>
          </a:xfrm>
          <a:prstGeom prst="rect">
            <a:avLst/>
          </a:prstGeom>
        </p:spPr>
        <p:txBody>
          <a:bodyPr vert="horz" lIns="313502" tIns="156751" rIns="313502" bIns="156751" rtlCol="0" anchor="ctr"/>
          <a:lstStyle>
            <a:lvl1pPr algn="l">
              <a:defRPr sz="3929">
                <a:solidFill>
                  <a:schemeClr val="tx1">
                    <a:tint val="75000"/>
                  </a:schemeClr>
                </a:solidFill>
              </a:defRPr>
            </a:lvl1pPr>
          </a:lstStyle>
          <a:p>
            <a:fld id="{0E191092-0A30-4C51-9053-0CBF8968EEE2}" type="datetimeFigureOut">
              <a:rPr lang="en-US" smtClean="0"/>
              <a:t>8/7/2024</a:t>
            </a:fld>
            <a:endParaRPr lang="en-US"/>
          </a:p>
        </p:txBody>
      </p:sp>
      <p:sp>
        <p:nvSpPr>
          <p:cNvPr id="5" name="Footer Placeholder 4"/>
          <p:cNvSpPr>
            <a:spLocks noGrp="1"/>
          </p:cNvSpPr>
          <p:nvPr>
            <p:ph type="ftr" sz="quarter" idx="3"/>
          </p:nvPr>
        </p:nvSpPr>
        <p:spPr>
          <a:xfrm>
            <a:off x="10934700" y="19492808"/>
            <a:ext cx="10134600" cy="1119717"/>
          </a:xfrm>
          <a:prstGeom prst="rect">
            <a:avLst/>
          </a:prstGeom>
        </p:spPr>
        <p:txBody>
          <a:bodyPr vert="horz" lIns="313502" tIns="156751" rIns="313502" bIns="156751" rtlCol="0" anchor="ctr"/>
          <a:lstStyle>
            <a:lvl1pPr algn="ctr">
              <a:defRPr sz="3929">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19492808"/>
            <a:ext cx="7467600" cy="1119717"/>
          </a:xfrm>
          <a:prstGeom prst="rect">
            <a:avLst/>
          </a:prstGeom>
        </p:spPr>
        <p:txBody>
          <a:bodyPr vert="horz" lIns="313502" tIns="156751" rIns="313502" bIns="156751" rtlCol="0" anchor="ctr"/>
          <a:lstStyle>
            <a:lvl1pPr algn="r">
              <a:defRPr sz="3929">
                <a:solidFill>
                  <a:schemeClr val="tx1">
                    <a:tint val="75000"/>
                  </a:schemeClr>
                </a:solidFill>
              </a:defRPr>
            </a:lvl1pPr>
          </a:lstStyle>
          <a:p>
            <a:fld id="{A66B5597-0E7C-470D-BE2F-E28EB744D48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004290" rtl="0" eaLnBrk="1" latinLnBrk="0" hangingPunct="1">
        <a:spcBef>
          <a:spcPct val="0"/>
        </a:spcBef>
        <a:buNone/>
        <a:defRPr sz="14470" kern="1200">
          <a:solidFill>
            <a:schemeClr val="tx1"/>
          </a:solidFill>
          <a:latin typeface="+mj-lt"/>
          <a:ea typeface="+mj-ea"/>
          <a:cs typeface="+mj-cs"/>
        </a:defRPr>
      </a:lvl1pPr>
    </p:titleStyle>
    <p:bodyStyle>
      <a:lvl1pPr marL="1126609" indent="-1126609" algn="l" defTabSz="3004290" rtl="0" eaLnBrk="1" latinLnBrk="0" hangingPunct="1">
        <a:spcBef>
          <a:spcPct val="20000"/>
        </a:spcBef>
        <a:buFont typeface="Arial" pitchFamily="34" charset="0"/>
        <a:buChar char="•"/>
        <a:defRPr sz="10541" kern="1200">
          <a:solidFill>
            <a:schemeClr val="tx1"/>
          </a:solidFill>
          <a:latin typeface="+mn-lt"/>
          <a:ea typeface="+mn-ea"/>
          <a:cs typeface="+mn-cs"/>
        </a:defRPr>
      </a:lvl1pPr>
      <a:lvl2pPr marL="2440986" indent="-938841" algn="l" defTabSz="3004290" rtl="0" eaLnBrk="1" latinLnBrk="0" hangingPunct="1">
        <a:spcBef>
          <a:spcPct val="20000"/>
        </a:spcBef>
        <a:buFont typeface="Arial" pitchFamily="34" charset="0"/>
        <a:buChar char="–"/>
        <a:defRPr sz="9200" kern="1200">
          <a:solidFill>
            <a:schemeClr val="tx1"/>
          </a:solidFill>
          <a:latin typeface="+mn-lt"/>
          <a:ea typeface="+mn-ea"/>
          <a:cs typeface="+mn-cs"/>
        </a:defRPr>
      </a:lvl2pPr>
      <a:lvl3pPr marL="3755363" indent="-751072" algn="l" defTabSz="3004290" rtl="0" eaLnBrk="1" latinLnBrk="0" hangingPunct="1">
        <a:spcBef>
          <a:spcPct val="20000"/>
        </a:spcBef>
        <a:buFont typeface="Arial" pitchFamily="34" charset="0"/>
        <a:buChar char="•"/>
        <a:defRPr sz="7858" kern="1200">
          <a:solidFill>
            <a:schemeClr val="tx1"/>
          </a:solidFill>
          <a:latin typeface="+mn-lt"/>
          <a:ea typeface="+mn-ea"/>
          <a:cs typeface="+mn-cs"/>
        </a:defRPr>
      </a:lvl3pPr>
      <a:lvl4pPr marL="5257508" indent="-751072" algn="l" defTabSz="3004290" rtl="0" eaLnBrk="1" latinLnBrk="0" hangingPunct="1">
        <a:spcBef>
          <a:spcPct val="20000"/>
        </a:spcBef>
        <a:buFont typeface="Arial" pitchFamily="34" charset="0"/>
        <a:buChar char="–"/>
        <a:defRPr sz="6612" kern="1200">
          <a:solidFill>
            <a:schemeClr val="tx1"/>
          </a:solidFill>
          <a:latin typeface="+mn-lt"/>
          <a:ea typeface="+mn-ea"/>
          <a:cs typeface="+mn-cs"/>
        </a:defRPr>
      </a:lvl4pPr>
      <a:lvl5pPr marL="6759653" indent="-751072" algn="l" defTabSz="3004290" rtl="0" eaLnBrk="1" latinLnBrk="0" hangingPunct="1">
        <a:spcBef>
          <a:spcPct val="20000"/>
        </a:spcBef>
        <a:buFont typeface="Arial" pitchFamily="34" charset="0"/>
        <a:buChar char="»"/>
        <a:defRPr sz="6612" kern="1200">
          <a:solidFill>
            <a:schemeClr val="tx1"/>
          </a:solidFill>
          <a:latin typeface="+mn-lt"/>
          <a:ea typeface="+mn-ea"/>
          <a:cs typeface="+mn-cs"/>
        </a:defRPr>
      </a:lvl5pPr>
      <a:lvl6pPr marL="8261798" indent="-751072" algn="l" defTabSz="3004290" rtl="0" eaLnBrk="1" latinLnBrk="0" hangingPunct="1">
        <a:spcBef>
          <a:spcPct val="20000"/>
        </a:spcBef>
        <a:buFont typeface="Arial" pitchFamily="34" charset="0"/>
        <a:buChar char="•"/>
        <a:defRPr sz="6612" kern="1200">
          <a:solidFill>
            <a:schemeClr val="tx1"/>
          </a:solidFill>
          <a:latin typeface="+mn-lt"/>
          <a:ea typeface="+mn-ea"/>
          <a:cs typeface="+mn-cs"/>
        </a:defRPr>
      </a:lvl6pPr>
      <a:lvl7pPr marL="9763942" indent="-751072" algn="l" defTabSz="3004290" rtl="0" eaLnBrk="1" latinLnBrk="0" hangingPunct="1">
        <a:spcBef>
          <a:spcPct val="20000"/>
        </a:spcBef>
        <a:buFont typeface="Arial" pitchFamily="34" charset="0"/>
        <a:buChar char="•"/>
        <a:defRPr sz="6612" kern="1200">
          <a:solidFill>
            <a:schemeClr val="tx1"/>
          </a:solidFill>
          <a:latin typeface="+mn-lt"/>
          <a:ea typeface="+mn-ea"/>
          <a:cs typeface="+mn-cs"/>
        </a:defRPr>
      </a:lvl7pPr>
      <a:lvl8pPr marL="11266088" indent="-751072" algn="l" defTabSz="3004290" rtl="0" eaLnBrk="1" latinLnBrk="0" hangingPunct="1">
        <a:spcBef>
          <a:spcPct val="20000"/>
        </a:spcBef>
        <a:buFont typeface="Arial" pitchFamily="34" charset="0"/>
        <a:buChar char="•"/>
        <a:defRPr sz="6612" kern="1200">
          <a:solidFill>
            <a:schemeClr val="tx1"/>
          </a:solidFill>
          <a:latin typeface="+mn-lt"/>
          <a:ea typeface="+mn-ea"/>
          <a:cs typeface="+mn-cs"/>
        </a:defRPr>
      </a:lvl8pPr>
      <a:lvl9pPr marL="12768233" indent="-751072" algn="l" defTabSz="3004290" rtl="0" eaLnBrk="1" latinLnBrk="0" hangingPunct="1">
        <a:spcBef>
          <a:spcPct val="20000"/>
        </a:spcBef>
        <a:buFont typeface="Arial" pitchFamily="34" charset="0"/>
        <a:buChar char="•"/>
        <a:defRPr sz="6612" kern="1200">
          <a:solidFill>
            <a:schemeClr val="tx1"/>
          </a:solidFill>
          <a:latin typeface="+mn-lt"/>
          <a:ea typeface="+mn-ea"/>
          <a:cs typeface="+mn-cs"/>
        </a:defRPr>
      </a:lvl9pPr>
    </p:bodyStyle>
    <p:otherStyle>
      <a:defPPr>
        <a:defRPr lang="en-US"/>
      </a:defPPr>
      <a:lvl1pPr marL="0" algn="l" defTabSz="3004290" rtl="0" eaLnBrk="1" latinLnBrk="0" hangingPunct="1">
        <a:defRPr sz="5941" kern="1200">
          <a:solidFill>
            <a:schemeClr val="tx1"/>
          </a:solidFill>
          <a:latin typeface="+mn-lt"/>
          <a:ea typeface="+mn-ea"/>
          <a:cs typeface="+mn-cs"/>
        </a:defRPr>
      </a:lvl1pPr>
      <a:lvl2pPr marL="1502145" algn="l" defTabSz="3004290" rtl="0" eaLnBrk="1" latinLnBrk="0" hangingPunct="1">
        <a:defRPr sz="5941" kern="1200">
          <a:solidFill>
            <a:schemeClr val="tx1"/>
          </a:solidFill>
          <a:latin typeface="+mn-lt"/>
          <a:ea typeface="+mn-ea"/>
          <a:cs typeface="+mn-cs"/>
        </a:defRPr>
      </a:lvl2pPr>
      <a:lvl3pPr marL="3004290" algn="l" defTabSz="3004290" rtl="0" eaLnBrk="1" latinLnBrk="0" hangingPunct="1">
        <a:defRPr sz="5941" kern="1200">
          <a:solidFill>
            <a:schemeClr val="tx1"/>
          </a:solidFill>
          <a:latin typeface="+mn-lt"/>
          <a:ea typeface="+mn-ea"/>
          <a:cs typeface="+mn-cs"/>
        </a:defRPr>
      </a:lvl3pPr>
      <a:lvl4pPr marL="4506435" algn="l" defTabSz="3004290" rtl="0" eaLnBrk="1" latinLnBrk="0" hangingPunct="1">
        <a:defRPr sz="5941" kern="1200">
          <a:solidFill>
            <a:schemeClr val="tx1"/>
          </a:solidFill>
          <a:latin typeface="+mn-lt"/>
          <a:ea typeface="+mn-ea"/>
          <a:cs typeface="+mn-cs"/>
        </a:defRPr>
      </a:lvl4pPr>
      <a:lvl5pPr marL="6008580" algn="l" defTabSz="3004290" rtl="0" eaLnBrk="1" latinLnBrk="0" hangingPunct="1">
        <a:defRPr sz="5941" kern="1200">
          <a:solidFill>
            <a:schemeClr val="tx1"/>
          </a:solidFill>
          <a:latin typeface="+mn-lt"/>
          <a:ea typeface="+mn-ea"/>
          <a:cs typeface="+mn-cs"/>
        </a:defRPr>
      </a:lvl5pPr>
      <a:lvl6pPr marL="7510725" algn="l" defTabSz="3004290" rtl="0" eaLnBrk="1" latinLnBrk="0" hangingPunct="1">
        <a:defRPr sz="5941" kern="1200">
          <a:solidFill>
            <a:schemeClr val="tx1"/>
          </a:solidFill>
          <a:latin typeface="+mn-lt"/>
          <a:ea typeface="+mn-ea"/>
          <a:cs typeface="+mn-cs"/>
        </a:defRPr>
      </a:lvl6pPr>
      <a:lvl7pPr marL="9012870" algn="l" defTabSz="3004290" rtl="0" eaLnBrk="1" latinLnBrk="0" hangingPunct="1">
        <a:defRPr sz="5941" kern="1200">
          <a:solidFill>
            <a:schemeClr val="tx1"/>
          </a:solidFill>
          <a:latin typeface="+mn-lt"/>
          <a:ea typeface="+mn-ea"/>
          <a:cs typeface="+mn-cs"/>
        </a:defRPr>
      </a:lvl7pPr>
      <a:lvl8pPr marL="10515015" algn="l" defTabSz="3004290" rtl="0" eaLnBrk="1" latinLnBrk="0" hangingPunct="1">
        <a:defRPr sz="5941" kern="1200">
          <a:solidFill>
            <a:schemeClr val="tx1"/>
          </a:solidFill>
          <a:latin typeface="+mn-lt"/>
          <a:ea typeface="+mn-ea"/>
          <a:cs typeface="+mn-cs"/>
        </a:defRPr>
      </a:lvl8pPr>
      <a:lvl9pPr marL="12017161" algn="l" defTabSz="3004290" rtl="0" eaLnBrk="1" latinLnBrk="0" hangingPunct="1">
        <a:defRPr sz="594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www.jatit.org/volumes/Vol83No2/15Vol83No2.pdf" TargetMode="External"/><Relationship Id="rId3" Type="http://schemas.openxmlformats.org/officeDocument/2006/relationships/image" Target="../media/image2.jpg"/><Relationship Id="rId7" Type="http://schemas.openxmlformats.org/officeDocument/2006/relationships/hyperlink" Target="https://ieeexplore.ieee.org/abstract/document/9151144/" TargetMode="External"/><Relationship Id="rId12" Type="http://schemas.openxmlformats.org/officeDocument/2006/relationships/hyperlink" Target="https://ieeexplore.ieee.org/abstract/document/1182177/" TargetMode="Externa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hyperlink" Target="https://www.linkedin.com/in/junsong0602" TargetMode="External"/><Relationship Id="rId11" Type="http://schemas.openxmlformats.org/officeDocument/2006/relationships/hyperlink" Target="http://openaccess.thecvf.com/content_CVPRW_2020/html/w35/Chang_AI_City_Challenge_2020_-_Computer_Vision_for_Smart_Transportation_CVPRW_2020_paper.html" TargetMode="External"/><Relationship Id="rId5" Type="http://schemas.openxmlformats.org/officeDocument/2006/relationships/hyperlink" Target="https://songjeongjun320.github.io/project/" TargetMode="External"/><Relationship Id="rId10" Type="http://schemas.openxmlformats.org/officeDocument/2006/relationships/hyperlink" Target="https://dl.acm.org/doi/abs/10.1145/3594806.3596533" TargetMode="External"/><Relationship Id="rId4" Type="http://schemas.openxmlformats.org/officeDocument/2006/relationships/image" Target="../media/image3.png"/><Relationship Id="rId9" Type="http://schemas.openxmlformats.org/officeDocument/2006/relationships/hyperlink" Target="https://ojs.aaai.org/index.php/AAAI/article/view/2532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857500" y="451956"/>
            <a:ext cx="26289000" cy="707886"/>
          </a:xfrm>
          <a:prstGeom prst="rect">
            <a:avLst/>
          </a:prstGeom>
          <a:noFill/>
        </p:spPr>
        <p:txBody>
          <a:bodyPr wrap="square" rtlCol="0">
            <a:spAutoFit/>
          </a:bodyPr>
          <a:lstStyle/>
          <a:p>
            <a:pPr algn="ctr"/>
            <a:r>
              <a:rPr lang="en-US" sz="4000" b="1" i="0" dirty="0">
                <a:solidFill>
                  <a:srgbClr val="000000"/>
                </a:solidFill>
                <a:effectLst/>
              </a:rPr>
              <a:t>Building YMS (Yard Management System) using Machine Learning and Optical Character Recognition Technology</a:t>
            </a:r>
            <a:endParaRPr lang="en-US" sz="4000" dirty="0"/>
          </a:p>
        </p:txBody>
      </p:sp>
      <p:sp>
        <p:nvSpPr>
          <p:cNvPr id="5" name="TextBox 4"/>
          <p:cNvSpPr txBox="1"/>
          <p:nvPr/>
        </p:nvSpPr>
        <p:spPr>
          <a:xfrm>
            <a:off x="2857500" y="1180780"/>
            <a:ext cx="26289000" cy="1744004"/>
          </a:xfrm>
          <a:prstGeom prst="rect">
            <a:avLst/>
          </a:prstGeom>
          <a:noFill/>
        </p:spPr>
        <p:txBody>
          <a:bodyPr wrap="square" rtlCol="0">
            <a:spAutoFit/>
          </a:bodyPr>
          <a:lstStyle/>
          <a:p>
            <a:pPr algn="ctr"/>
            <a:r>
              <a:rPr lang="en-US" sz="3833" dirty="0"/>
              <a:t>Jun Song, Computer Science</a:t>
            </a:r>
          </a:p>
          <a:p>
            <a:pPr algn="ctr"/>
            <a:r>
              <a:rPr lang="en-US" sz="3450" dirty="0"/>
              <a:t>Mentor: Dr. Ryan </a:t>
            </a:r>
            <a:r>
              <a:rPr lang="en-US" sz="3450" dirty="0" err="1"/>
              <a:t>Meuth</a:t>
            </a:r>
            <a:r>
              <a:rPr lang="en-US" sz="3450" dirty="0"/>
              <a:t>, Associate Teaching Professor</a:t>
            </a:r>
          </a:p>
          <a:p>
            <a:pPr algn="ctr"/>
            <a:r>
              <a:rPr lang="en-US" sz="3450" dirty="0"/>
              <a:t>ENGR Academic &amp; Student </a:t>
            </a:r>
            <a:r>
              <a:rPr lang="en-US" sz="3450" dirty="0" err="1"/>
              <a:t>Affrs</a:t>
            </a:r>
            <a:endParaRPr lang="en-US" sz="3450" dirty="0"/>
          </a:p>
        </p:txBody>
      </p:sp>
      <p:sp>
        <p:nvSpPr>
          <p:cNvPr id="3" name="TextBox 2">
            <a:extLst>
              <a:ext uri="{FF2B5EF4-FFF2-40B4-BE49-F238E27FC236}">
                <a16:creationId xmlns:a16="http://schemas.microsoft.com/office/drawing/2014/main" id="{961E90FA-6C88-D6BC-F738-EA6B6DFF0255}"/>
              </a:ext>
            </a:extLst>
          </p:cNvPr>
          <p:cNvSpPr txBox="1"/>
          <p:nvPr/>
        </p:nvSpPr>
        <p:spPr>
          <a:xfrm>
            <a:off x="304800" y="3542199"/>
            <a:ext cx="10363200" cy="2477601"/>
          </a:xfrm>
          <a:prstGeom prst="rect">
            <a:avLst/>
          </a:prstGeom>
          <a:noFill/>
          <a:ln w="57150">
            <a:solidFill>
              <a:schemeClr val="tx1"/>
            </a:solidFill>
          </a:ln>
        </p:spPr>
        <p:txBody>
          <a:bodyPr wrap="square" rtlCol="0">
            <a:spAutoFit/>
          </a:bodyPr>
          <a:lstStyle/>
          <a:p>
            <a:r>
              <a:rPr lang="en-US" sz="3000" b="1" u="sng" dirty="0"/>
              <a:t>Introduction</a:t>
            </a:r>
          </a:p>
          <a:p>
            <a:r>
              <a:rPr lang="en-US" sz="2500" dirty="0"/>
              <a:t>Our project automates the identification and processing of container numbers at entry gates using machine learning (ML) and optical character recognition (OCR) technologies. This system optimizes logistics operations by reducing manual data entry errors, gate congestion, and processing times, thereby enhancing efficiency and accuracy in yard management.</a:t>
            </a:r>
          </a:p>
        </p:txBody>
      </p:sp>
      <p:sp>
        <p:nvSpPr>
          <p:cNvPr id="7" name="TextBox 6">
            <a:extLst>
              <a:ext uri="{FF2B5EF4-FFF2-40B4-BE49-F238E27FC236}">
                <a16:creationId xmlns:a16="http://schemas.microsoft.com/office/drawing/2014/main" id="{4E69CF74-964D-4C4D-3A2E-AB221EC1F41F}"/>
              </a:ext>
            </a:extLst>
          </p:cNvPr>
          <p:cNvSpPr txBox="1"/>
          <p:nvPr/>
        </p:nvSpPr>
        <p:spPr>
          <a:xfrm>
            <a:off x="304801" y="6467118"/>
            <a:ext cx="10363200" cy="7325082"/>
          </a:xfrm>
          <a:prstGeom prst="rect">
            <a:avLst/>
          </a:prstGeom>
          <a:noFill/>
          <a:ln w="57150">
            <a:solidFill>
              <a:schemeClr val="tx1"/>
            </a:solidFill>
          </a:ln>
        </p:spPr>
        <p:txBody>
          <a:bodyPr wrap="square" rtlCol="0">
            <a:spAutoFit/>
          </a:bodyPr>
          <a:lstStyle/>
          <a:p>
            <a:r>
              <a:rPr lang="en-US" sz="3000" b="1" u="sng" dirty="0"/>
              <a:t>Main Technology</a:t>
            </a:r>
          </a:p>
          <a:p>
            <a:endParaRPr lang="en-US" sz="500" b="1" u="sng" dirty="0"/>
          </a:p>
          <a:p>
            <a:r>
              <a:rPr lang="en-US" sz="2500" b="1" dirty="0"/>
              <a:t>&lt; </a:t>
            </a:r>
            <a:r>
              <a:rPr lang="en-US" sz="2500" dirty="0"/>
              <a:t>YOLO (You Only Look Once) &gt;</a:t>
            </a:r>
          </a:p>
          <a:p>
            <a:r>
              <a:rPr lang="en-US" sz="2500" dirty="0"/>
              <a:t>YOLO is a </a:t>
            </a:r>
            <a:r>
              <a:rPr lang="en-US" sz="2500" b="1" dirty="0"/>
              <a:t>real-time object detection algorithm </a:t>
            </a:r>
            <a:r>
              <a:rPr lang="en-US" sz="2500" dirty="0"/>
              <a:t>known for its speed and accuracy. It frames object detection as a single regression problem, predicting bounding boxes and class probabilities directly from full images in one evaluation. In our project, YOLO is used to quickly and accurately detect container numbers from video footage, streamlining the identification process at entry gates.</a:t>
            </a:r>
          </a:p>
          <a:p>
            <a:endParaRPr lang="en-US" sz="1000" dirty="0"/>
          </a:p>
          <a:p>
            <a:r>
              <a:rPr lang="en-US" sz="2500" dirty="0"/>
              <a:t>&lt; AWS </a:t>
            </a:r>
            <a:r>
              <a:rPr lang="en-US" sz="2500" dirty="0" err="1"/>
              <a:t>Textract</a:t>
            </a:r>
            <a:r>
              <a:rPr lang="en-US" sz="2500" dirty="0"/>
              <a:t> &gt;</a:t>
            </a:r>
          </a:p>
          <a:p>
            <a:r>
              <a:rPr lang="en-US" sz="2500" dirty="0"/>
              <a:t>AWS </a:t>
            </a:r>
            <a:r>
              <a:rPr lang="en-US" sz="2500" dirty="0" err="1"/>
              <a:t>Textract</a:t>
            </a:r>
            <a:r>
              <a:rPr lang="en-US" sz="2500" dirty="0"/>
              <a:t> is a machine learning service that </a:t>
            </a:r>
            <a:r>
              <a:rPr lang="en-US" sz="2500" b="1" dirty="0"/>
              <a:t>extracts text </a:t>
            </a:r>
            <a:r>
              <a:rPr lang="en-US" sz="2500" dirty="0"/>
              <a:t>and data from scanned documents and </a:t>
            </a:r>
            <a:r>
              <a:rPr lang="en-US" sz="2500" b="1" dirty="0"/>
              <a:t>images</a:t>
            </a:r>
            <a:r>
              <a:rPr lang="en-US" sz="2500" dirty="0"/>
              <a:t>. It goes beyond simple </a:t>
            </a:r>
            <a:r>
              <a:rPr lang="en-US" sz="2500" b="1" dirty="0"/>
              <a:t>OCR</a:t>
            </a:r>
            <a:r>
              <a:rPr lang="en-US" sz="2500" dirty="0"/>
              <a:t> by understanding the structure of documents, including forms and tables. In our project, </a:t>
            </a:r>
            <a:r>
              <a:rPr lang="en-US" sz="2500" dirty="0" err="1"/>
              <a:t>Textract</a:t>
            </a:r>
            <a:r>
              <a:rPr lang="en-US" sz="2500" dirty="0"/>
              <a:t> reads and interprets container numbers from images processed by YOLO, providing scalable and accurate OCR capabilities that enhance the efficiency of our logistics system.</a:t>
            </a:r>
          </a:p>
          <a:p>
            <a:endParaRPr lang="en-US" sz="1000" dirty="0"/>
          </a:p>
          <a:p>
            <a:r>
              <a:rPr lang="en-US" sz="2500" dirty="0"/>
              <a:t>&lt; Language &gt;</a:t>
            </a:r>
          </a:p>
          <a:p>
            <a:r>
              <a:rPr lang="en-US" altLang="ko-KR" sz="2500" dirty="0"/>
              <a:t>• Python • </a:t>
            </a:r>
            <a:r>
              <a:rPr lang="en-US" altLang="ko-KR" sz="2500" dirty="0" err="1"/>
              <a:t>SupaBase</a:t>
            </a:r>
            <a:r>
              <a:rPr lang="en-US" altLang="ko-KR" sz="2500" dirty="0"/>
              <a:t> • PostgreSQL • Node.js • Docker • AWS</a:t>
            </a:r>
            <a:endParaRPr lang="en-US" sz="2500" dirty="0"/>
          </a:p>
        </p:txBody>
      </p:sp>
      <p:sp>
        <p:nvSpPr>
          <p:cNvPr id="8" name="TextBox 7">
            <a:extLst>
              <a:ext uri="{FF2B5EF4-FFF2-40B4-BE49-F238E27FC236}">
                <a16:creationId xmlns:a16="http://schemas.microsoft.com/office/drawing/2014/main" id="{46731CD0-0C50-DF7C-25F4-5C922ED04F7F}"/>
              </a:ext>
            </a:extLst>
          </p:cNvPr>
          <p:cNvSpPr txBox="1"/>
          <p:nvPr/>
        </p:nvSpPr>
        <p:spPr>
          <a:xfrm>
            <a:off x="304800" y="14195316"/>
            <a:ext cx="10363200" cy="4016484"/>
          </a:xfrm>
          <a:prstGeom prst="rect">
            <a:avLst/>
          </a:prstGeom>
          <a:noFill/>
          <a:ln w="57150">
            <a:solidFill>
              <a:schemeClr val="tx1"/>
            </a:solidFill>
          </a:ln>
        </p:spPr>
        <p:txBody>
          <a:bodyPr wrap="square" rtlCol="0">
            <a:spAutoFit/>
          </a:bodyPr>
          <a:lstStyle/>
          <a:p>
            <a:r>
              <a:rPr lang="en-US" sz="3000" b="1" u="sng" dirty="0"/>
              <a:t>Project Insight</a:t>
            </a:r>
          </a:p>
          <a:p>
            <a:r>
              <a:rPr lang="en-US" sz="2500" dirty="0"/>
              <a:t>AI and machine learning will revolutionize industries by automating repetitive tasks, enhancing decision-making processes, and providing insights through data analysis. In logistics, these technologies will streamline operations, reduce costs, and improve accuracy, ultimately leading to more efficient and responsive supply chains. As AI continues to advance, its impact will extend beyond logistics, transforming various sectors including healthcare, finance, and manufacturing. This transformation will contribute to smarter, more efficient operations globally, fostering innovation and improving quality of life by addressing complex challenges and optimizing resource management.</a:t>
            </a:r>
          </a:p>
        </p:txBody>
      </p:sp>
      <p:grpSp>
        <p:nvGrpSpPr>
          <p:cNvPr id="17" name="Group 16">
            <a:extLst>
              <a:ext uri="{FF2B5EF4-FFF2-40B4-BE49-F238E27FC236}">
                <a16:creationId xmlns:a16="http://schemas.microsoft.com/office/drawing/2014/main" id="{2B1FE66C-0568-B24D-8DA3-BB20063CE1B3}"/>
              </a:ext>
            </a:extLst>
          </p:cNvPr>
          <p:cNvGrpSpPr/>
          <p:nvPr/>
        </p:nvGrpSpPr>
        <p:grpSpPr>
          <a:xfrm>
            <a:off x="21146964" y="3211273"/>
            <a:ext cx="7467599" cy="4972494"/>
            <a:chOff x="17526000" y="3253257"/>
            <a:chExt cx="13830300" cy="8396921"/>
          </a:xfrm>
        </p:grpSpPr>
        <p:pic>
          <p:nvPicPr>
            <p:cNvPr id="11" name="Picture 10" descr="A collage of a truck&#10;&#10;Description automatically generated">
              <a:extLst>
                <a:ext uri="{FF2B5EF4-FFF2-40B4-BE49-F238E27FC236}">
                  <a16:creationId xmlns:a16="http://schemas.microsoft.com/office/drawing/2014/main" id="{61C096FE-70DA-E25C-C602-395B41E40A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26000" y="3894923"/>
              <a:ext cx="13487400" cy="7755255"/>
            </a:xfrm>
            <a:prstGeom prst="rect">
              <a:avLst/>
            </a:prstGeom>
          </p:spPr>
        </p:pic>
        <p:sp>
          <p:nvSpPr>
            <p:cNvPr id="16" name="TextBox 15">
              <a:extLst>
                <a:ext uri="{FF2B5EF4-FFF2-40B4-BE49-F238E27FC236}">
                  <a16:creationId xmlns:a16="http://schemas.microsoft.com/office/drawing/2014/main" id="{9A14C9E5-5A5B-6138-8739-F84B8B3CBDBB}"/>
                </a:ext>
              </a:extLst>
            </p:cNvPr>
            <p:cNvSpPr txBox="1"/>
            <p:nvPr/>
          </p:nvSpPr>
          <p:spPr>
            <a:xfrm>
              <a:off x="28651200" y="3253257"/>
              <a:ext cx="2705100" cy="437621"/>
            </a:xfrm>
            <a:prstGeom prst="rect">
              <a:avLst/>
            </a:prstGeom>
            <a:noFill/>
          </p:spPr>
          <p:txBody>
            <a:bodyPr wrap="square" rtlCol="0">
              <a:spAutoFit/>
            </a:bodyPr>
            <a:lstStyle/>
            <a:p>
              <a:pPr algn="r"/>
              <a:r>
                <a:rPr lang="en-US" sz="1000" b="1" dirty="0"/>
                <a:t>Sample image</a:t>
              </a:r>
            </a:p>
          </p:txBody>
        </p:sp>
      </p:grpSp>
      <p:grpSp>
        <p:nvGrpSpPr>
          <p:cNvPr id="18" name="Group 17">
            <a:extLst>
              <a:ext uri="{FF2B5EF4-FFF2-40B4-BE49-F238E27FC236}">
                <a16:creationId xmlns:a16="http://schemas.microsoft.com/office/drawing/2014/main" id="{1AF7925D-4B91-3DC1-F337-EADE9328E65F}"/>
              </a:ext>
            </a:extLst>
          </p:cNvPr>
          <p:cNvGrpSpPr/>
          <p:nvPr/>
        </p:nvGrpSpPr>
        <p:grpSpPr>
          <a:xfrm>
            <a:off x="11025850" y="3211273"/>
            <a:ext cx="9776750" cy="6694727"/>
            <a:chOff x="11025850" y="3211273"/>
            <a:chExt cx="8392000" cy="6672751"/>
          </a:xfrm>
        </p:grpSpPr>
        <p:pic>
          <p:nvPicPr>
            <p:cNvPr id="12" name="Picture 11">
              <a:extLst>
                <a:ext uri="{FF2B5EF4-FFF2-40B4-BE49-F238E27FC236}">
                  <a16:creationId xmlns:a16="http://schemas.microsoft.com/office/drawing/2014/main" id="{2CA16889-53BF-3C13-8F8F-1B6B4F6348C5}"/>
                </a:ext>
              </a:extLst>
            </p:cNvPr>
            <p:cNvPicPr>
              <a:picLocks noChangeAspect="1"/>
            </p:cNvPicPr>
            <p:nvPr/>
          </p:nvPicPr>
          <p:blipFill>
            <a:blip r:embed="rId4"/>
            <a:stretch>
              <a:fillRect/>
            </a:stretch>
          </p:blipFill>
          <p:spPr>
            <a:xfrm>
              <a:off x="11025850" y="3561453"/>
              <a:ext cx="8380425" cy="6322571"/>
            </a:xfrm>
            <a:prstGeom prst="rect">
              <a:avLst/>
            </a:prstGeom>
            <a:ln w="57150">
              <a:solidFill>
                <a:schemeClr val="tx1"/>
              </a:solidFill>
            </a:ln>
          </p:spPr>
        </p:pic>
        <p:sp>
          <p:nvSpPr>
            <p:cNvPr id="13" name="TextBox 12">
              <a:extLst>
                <a:ext uri="{FF2B5EF4-FFF2-40B4-BE49-F238E27FC236}">
                  <a16:creationId xmlns:a16="http://schemas.microsoft.com/office/drawing/2014/main" id="{96E8A966-4DF0-1328-E38B-4BD01567A593}"/>
                </a:ext>
              </a:extLst>
            </p:cNvPr>
            <p:cNvSpPr txBox="1"/>
            <p:nvPr/>
          </p:nvSpPr>
          <p:spPr>
            <a:xfrm>
              <a:off x="18486050" y="3211273"/>
              <a:ext cx="931800" cy="257119"/>
            </a:xfrm>
            <a:prstGeom prst="rect">
              <a:avLst/>
            </a:prstGeom>
            <a:noFill/>
            <a:ln>
              <a:solidFill>
                <a:schemeClr val="bg1"/>
              </a:solidFill>
            </a:ln>
          </p:spPr>
          <p:txBody>
            <a:bodyPr wrap="none" rtlCol="0">
              <a:spAutoFit/>
            </a:bodyPr>
            <a:lstStyle/>
            <a:p>
              <a:pPr algn="r"/>
              <a:r>
                <a:rPr lang="en-US" sz="1000" b="1" dirty="0" err="1"/>
                <a:t>WorkFlow_Chart</a:t>
              </a:r>
              <a:endParaRPr lang="en-US" sz="1000" b="1" dirty="0"/>
            </a:p>
          </p:txBody>
        </p:sp>
      </p:grpSp>
      <p:sp>
        <p:nvSpPr>
          <p:cNvPr id="19" name="TextBox 18">
            <a:extLst>
              <a:ext uri="{FF2B5EF4-FFF2-40B4-BE49-F238E27FC236}">
                <a16:creationId xmlns:a16="http://schemas.microsoft.com/office/drawing/2014/main" id="{2CA72CFA-F6E1-0794-1B58-FD70A7C9803C}"/>
              </a:ext>
            </a:extLst>
          </p:cNvPr>
          <p:cNvSpPr txBox="1"/>
          <p:nvPr/>
        </p:nvSpPr>
        <p:spPr>
          <a:xfrm>
            <a:off x="11025850" y="10117276"/>
            <a:ext cx="9776750" cy="8094524"/>
          </a:xfrm>
          <a:prstGeom prst="rect">
            <a:avLst/>
          </a:prstGeom>
          <a:noFill/>
          <a:ln w="57150">
            <a:solidFill>
              <a:schemeClr val="tx1"/>
            </a:solidFill>
          </a:ln>
        </p:spPr>
        <p:txBody>
          <a:bodyPr wrap="square" rtlCol="0">
            <a:spAutoFit/>
          </a:bodyPr>
          <a:lstStyle/>
          <a:p>
            <a:r>
              <a:rPr lang="en-US" sz="3000" b="1" u="sng" dirty="0" err="1"/>
              <a:t>WorkFlow</a:t>
            </a:r>
            <a:endParaRPr lang="en-US" sz="3000" b="1" u="sng" dirty="0"/>
          </a:p>
          <a:p>
            <a:r>
              <a:rPr lang="en-US" sz="2000" dirty="0"/>
              <a:t>&lt; Detection and Video Storage &gt;</a:t>
            </a:r>
          </a:p>
          <a:p>
            <a:pPr marL="342900" indent="-342900">
              <a:buFont typeface="Arial" panose="020B0604020202020204" pitchFamily="34" charset="0"/>
              <a:buChar char="•"/>
            </a:pPr>
            <a:r>
              <a:rPr lang="en-US" sz="2000" dirty="0"/>
              <a:t>Detects truck movement using CCTV cameras.</a:t>
            </a:r>
          </a:p>
          <a:p>
            <a:pPr marL="342900" indent="-342900">
              <a:buFont typeface="Arial" panose="020B0604020202020204" pitchFamily="34" charset="0"/>
              <a:buChar char="•"/>
            </a:pPr>
            <a:r>
              <a:rPr lang="en-US" sz="2000" dirty="0"/>
              <a:t>Saves the captured video to a folder named with the current date (YYYYMMDD).</a:t>
            </a:r>
          </a:p>
          <a:p>
            <a:pPr marL="342900" indent="-342900">
              <a:buFont typeface="Arial" panose="020B0604020202020204" pitchFamily="34" charset="0"/>
              <a:buChar char="•"/>
            </a:pPr>
            <a:endParaRPr lang="en-US" sz="1000" dirty="0"/>
          </a:p>
          <a:p>
            <a:r>
              <a:rPr lang="en-US" sz="2000" dirty="0"/>
              <a:t>&lt; Backend Processing &gt;</a:t>
            </a:r>
          </a:p>
          <a:p>
            <a:pPr marL="342900" indent="-342900">
              <a:buFont typeface="Arial" panose="020B0604020202020204" pitchFamily="34" charset="0"/>
              <a:buChar char="•"/>
            </a:pPr>
            <a:r>
              <a:rPr lang="en-US" sz="2000" dirty="0"/>
              <a:t>The main backend processes the video file (.mp4) and extracts relevant images.</a:t>
            </a:r>
          </a:p>
          <a:p>
            <a:pPr marL="342900" indent="-342900">
              <a:buFont typeface="Arial" panose="020B0604020202020204" pitchFamily="34" charset="0"/>
              <a:buChar char="•"/>
            </a:pPr>
            <a:r>
              <a:rPr lang="en-US" sz="2000" dirty="0"/>
              <a:t>YOLO model in the backend crops images to focus on the container, extracting container number and size information.</a:t>
            </a:r>
          </a:p>
          <a:p>
            <a:pPr marL="342900" indent="-342900">
              <a:buFont typeface="Arial" panose="020B0604020202020204" pitchFamily="34" charset="0"/>
              <a:buChar char="•"/>
            </a:pPr>
            <a:endParaRPr lang="en-US" sz="1000" dirty="0"/>
          </a:p>
          <a:p>
            <a:r>
              <a:rPr lang="en-US" sz="2000" dirty="0"/>
              <a:t>&lt; OCR and Data Extraction &gt;</a:t>
            </a:r>
          </a:p>
          <a:p>
            <a:pPr marL="342900" indent="-342900">
              <a:buFont typeface="Arial" panose="020B0604020202020204" pitchFamily="34" charset="0"/>
              <a:buChar char="•"/>
            </a:pPr>
            <a:r>
              <a:rPr lang="en-US" sz="2000" dirty="0"/>
              <a:t>Processed images are sent to AWS </a:t>
            </a:r>
            <a:r>
              <a:rPr lang="en-US" sz="2000" dirty="0" err="1"/>
              <a:t>Textract</a:t>
            </a:r>
            <a:r>
              <a:rPr lang="en-US" sz="2000" dirty="0"/>
              <a:t>.</a:t>
            </a:r>
          </a:p>
          <a:p>
            <a:pPr marL="342900" indent="-342900">
              <a:buFont typeface="Arial" panose="020B0604020202020204" pitchFamily="34" charset="0"/>
              <a:buChar char="•"/>
            </a:pPr>
            <a:r>
              <a:rPr lang="en-US" sz="2000" dirty="0" err="1"/>
              <a:t>Textract</a:t>
            </a:r>
            <a:r>
              <a:rPr lang="en-US" sz="2000" dirty="0"/>
              <a:t> reads the images to extract the container number and size, returning the results to the backend.</a:t>
            </a:r>
          </a:p>
          <a:p>
            <a:pPr marL="342900" indent="-342900">
              <a:buFont typeface="Arial" panose="020B0604020202020204" pitchFamily="34" charset="0"/>
              <a:buChar char="•"/>
            </a:pPr>
            <a:endParaRPr lang="en-US" sz="1000" dirty="0"/>
          </a:p>
          <a:p>
            <a:r>
              <a:rPr lang="en-US" sz="2000" dirty="0"/>
              <a:t>&lt; Data Storage and API Integration &gt;</a:t>
            </a:r>
          </a:p>
          <a:p>
            <a:pPr marL="342900" indent="-342900">
              <a:buFont typeface="Arial" panose="020B0604020202020204" pitchFamily="34" charset="0"/>
              <a:buChar char="•"/>
            </a:pPr>
            <a:r>
              <a:rPr lang="en-US" sz="2000" dirty="0"/>
              <a:t>Results (container number and size) are formatted into JSON.</a:t>
            </a:r>
          </a:p>
          <a:p>
            <a:pPr marL="342900" indent="-342900">
              <a:buFont typeface="Arial" panose="020B0604020202020204" pitchFamily="34" charset="0"/>
              <a:buChar char="•"/>
            </a:pPr>
            <a:r>
              <a:rPr lang="en-US" sz="2000" dirty="0"/>
              <a:t>JSON data and images (.jpg) are uploaded to Amazon S3 for storage.</a:t>
            </a:r>
          </a:p>
          <a:p>
            <a:pPr marL="342900" indent="-342900">
              <a:buFont typeface="Arial" panose="020B0604020202020204" pitchFamily="34" charset="0"/>
              <a:buChar char="•"/>
            </a:pPr>
            <a:r>
              <a:rPr lang="en-US" sz="2000" dirty="0"/>
              <a:t>The PostgreSQL database stores extracted data for backend use.</a:t>
            </a:r>
          </a:p>
          <a:p>
            <a:pPr marL="342900" indent="-342900">
              <a:buFont typeface="Arial" panose="020B0604020202020204" pitchFamily="34" charset="0"/>
              <a:buChar char="•"/>
            </a:pPr>
            <a:endParaRPr lang="en-US" sz="1000" dirty="0"/>
          </a:p>
          <a:p>
            <a:r>
              <a:rPr lang="en-US" sz="2000" dirty="0"/>
              <a:t>&lt; Frontend Integration &gt;</a:t>
            </a:r>
          </a:p>
          <a:p>
            <a:pPr marL="342900" indent="-342900">
              <a:buFont typeface="Arial" panose="020B0604020202020204" pitchFamily="34" charset="0"/>
              <a:buChar char="•"/>
            </a:pPr>
            <a:r>
              <a:rPr lang="en-US" sz="2000" dirty="0"/>
              <a:t>The frontend retrieves data and images from Amazon S3.</a:t>
            </a:r>
          </a:p>
          <a:p>
            <a:pPr marL="342900" indent="-342900">
              <a:buFont typeface="Arial" panose="020B0604020202020204" pitchFamily="34" charset="0"/>
              <a:buChar char="•"/>
            </a:pPr>
            <a:r>
              <a:rPr lang="en-US" sz="2000" dirty="0"/>
              <a:t>Displays the processed information on the user interface.</a:t>
            </a:r>
          </a:p>
          <a:p>
            <a:pPr marL="342900" indent="-342900">
              <a:buFont typeface="Arial" panose="020B0604020202020204" pitchFamily="34" charset="0"/>
              <a:buChar char="•"/>
            </a:pPr>
            <a:endParaRPr lang="en-US" sz="1000" dirty="0"/>
          </a:p>
          <a:p>
            <a:r>
              <a:rPr lang="en-US" sz="2000" dirty="0"/>
              <a:t>&lt; Docker for Containerization &gt;</a:t>
            </a:r>
          </a:p>
          <a:p>
            <a:pPr marL="342900" indent="-342900">
              <a:buFont typeface="Arial" panose="020B0604020202020204" pitchFamily="34" charset="0"/>
              <a:buChar char="•"/>
            </a:pPr>
            <a:r>
              <a:rPr lang="en-US" sz="2000" dirty="0"/>
              <a:t>Docker is used to containerize the entire application, ensuring consistency and scalability across different environments.</a:t>
            </a:r>
          </a:p>
        </p:txBody>
      </p:sp>
      <p:sp>
        <p:nvSpPr>
          <p:cNvPr id="20" name="TextBox 19">
            <a:extLst>
              <a:ext uri="{FF2B5EF4-FFF2-40B4-BE49-F238E27FC236}">
                <a16:creationId xmlns:a16="http://schemas.microsoft.com/office/drawing/2014/main" id="{3FCBE89E-EE31-6800-247A-3A4E3D001603}"/>
              </a:ext>
            </a:extLst>
          </p:cNvPr>
          <p:cNvSpPr txBox="1"/>
          <p:nvPr/>
        </p:nvSpPr>
        <p:spPr>
          <a:xfrm>
            <a:off x="28787265" y="3628674"/>
            <a:ext cx="2911934" cy="4555093"/>
          </a:xfrm>
          <a:prstGeom prst="rect">
            <a:avLst/>
          </a:prstGeom>
          <a:noFill/>
          <a:ln w="57150">
            <a:solidFill>
              <a:schemeClr val="tx1"/>
            </a:solidFill>
          </a:ln>
        </p:spPr>
        <p:txBody>
          <a:bodyPr wrap="square" rtlCol="0">
            <a:spAutoFit/>
          </a:bodyPr>
          <a:lstStyle/>
          <a:p>
            <a:r>
              <a:rPr lang="en-US" sz="3000" b="1" u="sng" dirty="0"/>
              <a:t>Model</a:t>
            </a:r>
          </a:p>
          <a:p>
            <a:r>
              <a:rPr lang="en-US" sz="2000" dirty="0"/>
              <a:t>The image shows the results from our trained model, which identifies container numbers from CCTV footage. Developed with a dataset of 2,000 meticulously labeled images, this model effectively recognizes and extracts container numbers, enhancing the system's efficiency and reliability.</a:t>
            </a:r>
          </a:p>
        </p:txBody>
      </p:sp>
      <p:sp>
        <p:nvSpPr>
          <p:cNvPr id="21" name="TextBox 20">
            <a:extLst>
              <a:ext uri="{FF2B5EF4-FFF2-40B4-BE49-F238E27FC236}">
                <a16:creationId xmlns:a16="http://schemas.microsoft.com/office/drawing/2014/main" id="{E9E38745-DD4A-F3F7-470D-642BB18AC994}"/>
              </a:ext>
            </a:extLst>
          </p:cNvPr>
          <p:cNvSpPr txBox="1"/>
          <p:nvPr/>
        </p:nvSpPr>
        <p:spPr>
          <a:xfrm>
            <a:off x="21160449" y="8382000"/>
            <a:ext cx="10538750" cy="2400657"/>
          </a:xfrm>
          <a:prstGeom prst="rect">
            <a:avLst/>
          </a:prstGeom>
          <a:noFill/>
          <a:ln w="57150">
            <a:solidFill>
              <a:schemeClr val="tx1"/>
            </a:solidFill>
          </a:ln>
        </p:spPr>
        <p:txBody>
          <a:bodyPr wrap="square" rtlCol="0">
            <a:spAutoFit/>
          </a:bodyPr>
          <a:lstStyle/>
          <a:p>
            <a:r>
              <a:rPr lang="en-US" sz="3000" b="1" u="sng" dirty="0"/>
              <a:t>In-Progress</a:t>
            </a:r>
          </a:p>
          <a:p>
            <a:r>
              <a:rPr lang="en-US" sz="2000" dirty="0"/>
              <a:t>Our current focus is on utilizing YOLO and OCR technologies to automate the reading of container numbers for integration with the logistics company's YMS System. We are developing a web application using Node.js and </a:t>
            </a:r>
            <a:r>
              <a:rPr lang="en-US" sz="2000" dirty="0" err="1"/>
              <a:t>Supabase</a:t>
            </a:r>
            <a:r>
              <a:rPr lang="en-US" sz="2000" dirty="0"/>
              <a:t> to streamline this process. For more details on this project, visit my personal website project page. - &lt; </a:t>
            </a:r>
            <a:r>
              <a:rPr lang="en-US" sz="2000" b="1" u="sng" dirty="0">
                <a:hlinkClick r:id="rId5"/>
              </a:rPr>
              <a:t>https://songjeongjun320.github.io/project/</a:t>
            </a:r>
            <a:r>
              <a:rPr lang="en-US" sz="2000" b="1" u="sng" dirty="0"/>
              <a:t> </a:t>
            </a:r>
            <a:r>
              <a:rPr lang="en-US" sz="2000" dirty="0"/>
              <a:t>&gt;</a:t>
            </a:r>
          </a:p>
          <a:p>
            <a:r>
              <a:rPr lang="en-US" sz="2000" dirty="0"/>
              <a:t>Stay updated with our latest progress through this LinkedIn post </a:t>
            </a:r>
          </a:p>
          <a:p>
            <a:r>
              <a:rPr lang="en-US" sz="2000" dirty="0"/>
              <a:t>- &lt; </a:t>
            </a:r>
            <a:r>
              <a:rPr lang="en-US" sz="2000" b="1" dirty="0">
                <a:hlinkClick r:id="rId6"/>
              </a:rPr>
              <a:t>https://www.linkedin.com/in/junsong0602</a:t>
            </a:r>
            <a:r>
              <a:rPr lang="en-US" sz="2000" b="1" dirty="0"/>
              <a:t> </a:t>
            </a:r>
            <a:r>
              <a:rPr lang="en-US" sz="2000" dirty="0"/>
              <a:t>&gt;</a:t>
            </a:r>
          </a:p>
        </p:txBody>
      </p:sp>
      <p:sp>
        <p:nvSpPr>
          <p:cNvPr id="22" name="TextBox 21">
            <a:extLst>
              <a:ext uri="{FF2B5EF4-FFF2-40B4-BE49-F238E27FC236}">
                <a16:creationId xmlns:a16="http://schemas.microsoft.com/office/drawing/2014/main" id="{0007E994-879A-3623-0033-5A8A7B21AA6C}"/>
              </a:ext>
            </a:extLst>
          </p:cNvPr>
          <p:cNvSpPr txBox="1"/>
          <p:nvPr/>
        </p:nvSpPr>
        <p:spPr>
          <a:xfrm>
            <a:off x="21146964" y="11049000"/>
            <a:ext cx="10538750" cy="2862322"/>
          </a:xfrm>
          <a:prstGeom prst="rect">
            <a:avLst/>
          </a:prstGeom>
          <a:noFill/>
          <a:ln w="57150">
            <a:solidFill>
              <a:schemeClr val="tx1"/>
            </a:solidFill>
          </a:ln>
        </p:spPr>
        <p:txBody>
          <a:bodyPr wrap="square" rtlCol="0">
            <a:spAutoFit/>
          </a:bodyPr>
          <a:lstStyle/>
          <a:p>
            <a:r>
              <a:rPr lang="en-US" sz="3000" b="1" u="sng" dirty="0"/>
              <a:t>Future Works</a:t>
            </a:r>
          </a:p>
          <a:p>
            <a:r>
              <a:rPr lang="en-US" sz="2000" dirty="0"/>
              <a:t>Our future plans include:</a:t>
            </a:r>
          </a:p>
          <a:p>
            <a:endParaRPr lang="en-US" sz="500" dirty="0"/>
          </a:p>
          <a:p>
            <a:pPr marL="342900" indent="-342900">
              <a:buFont typeface="Arial" panose="020B0604020202020204" pitchFamily="34" charset="0"/>
              <a:buChar char="•"/>
            </a:pPr>
            <a:r>
              <a:rPr lang="en-US" sz="2000" dirty="0"/>
              <a:t>Enhancing the accuracy and speed of our OCR model.</a:t>
            </a:r>
          </a:p>
          <a:p>
            <a:pPr marL="342900" indent="-342900">
              <a:buFont typeface="Arial" panose="020B0604020202020204" pitchFamily="34" charset="0"/>
              <a:buChar char="•"/>
            </a:pPr>
            <a:r>
              <a:rPr lang="en-US" sz="2000" dirty="0"/>
              <a:t>Expanding the system to handle additional logistics tasks.</a:t>
            </a:r>
          </a:p>
          <a:p>
            <a:pPr marL="342900" indent="-342900">
              <a:buFont typeface="Arial" panose="020B0604020202020204" pitchFamily="34" charset="0"/>
              <a:buChar char="•"/>
            </a:pPr>
            <a:r>
              <a:rPr lang="en-US" sz="2000" dirty="0"/>
              <a:t>Improving the user interface of our web application.</a:t>
            </a:r>
          </a:p>
          <a:p>
            <a:pPr marL="342900" indent="-342900">
              <a:buFont typeface="Arial" panose="020B0604020202020204" pitchFamily="34" charset="0"/>
              <a:buChar char="•"/>
            </a:pPr>
            <a:r>
              <a:rPr lang="en-US" sz="2000" dirty="0"/>
              <a:t>Integrating more advanced AI and ML algorithms to optimize operations further.</a:t>
            </a:r>
          </a:p>
          <a:p>
            <a:endParaRPr lang="en-US" sz="500" dirty="0"/>
          </a:p>
          <a:p>
            <a:r>
              <a:rPr lang="en-US" sz="2000" dirty="0"/>
              <a:t>By continuing to innovate and develop our system, we aim to provide comprehensive solutions for the logistics industry, making operations more efficient and accurate.</a:t>
            </a:r>
          </a:p>
        </p:txBody>
      </p:sp>
      <p:sp>
        <p:nvSpPr>
          <p:cNvPr id="23" name="TextBox 22">
            <a:extLst>
              <a:ext uri="{FF2B5EF4-FFF2-40B4-BE49-F238E27FC236}">
                <a16:creationId xmlns:a16="http://schemas.microsoft.com/office/drawing/2014/main" id="{BB21A2FE-1551-4B6E-A79A-A645568550FA}"/>
              </a:ext>
            </a:extLst>
          </p:cNvPr>
          <p:cNvSpPr txBox="1"/>
          <p:nvPr/>
        </p:nvSpPr>
        <p:spPr>
          <a:xfrm>
            <a:off x="21146964" y="14097000"/>
            <a:ext cx="10538750" cy="4093428"/>
          </a:xfrm>
          <a:prstGeom prst="rect">
            <a:avLst/>
          </a:prstGeom>
          <a:noFill/>
          <a:ln w="57150">
            <a:solidFill>
              <a:schemeClr val="tx1"/>
            </a:solidFill>
          </a:ln>
        </p:spPr>
        <p:txBody>
          <a:bodyPr wrap="square" rtlCol="0">
            <a:spAutoFit/>
          </a:bodyPr>
          <a:lstStyle/>
          <a:p>
            <a:r>
              <a:rPr lang="en-US" sz="3000" b="1" u="sng" dirty="0"/>
              <a:t>References</a:t>
            </a:r>
          </a:p>
          <a:p>
            <a:pPr marL="342900" indent="-342900">
              <a:buFont typeface="+mj-lt"/>
              <a:buAutoNum type="arabicPeriod"/>
            </a:pPr>
            <a:r>
              <a:rPr lang="en-US" sz="2000" b="1" u="sng" dirty="0">
                <a:solidFill>
                  <a:srgbClr val="1A0DAB"/>
                </a:solidFill>
                <a:effectLst/>
                <a:latin typeface="Times New Roman" panose="02020603050405020304" pitchFamily="18" charset="0"/>
                <a:ea typeface="Malgun Gothic" panose="020B0503020000020004" pitchFamily="34" charset="-127"/>
                <a:cs typeface="Times New Roman" panose="02020603050405020304" pitchFamily="18" charset="0"/>
                <a:hlinkClick r:id="rId7"/>
              </a:rPr>
              <a:t>Handwritten </a:t>
            </a:r>
            <a:r>
              <a:rPr lang="en-US" sz="2000" u="sng" dirty="0">
                <a:solidFill>
                  <a:srgbClr val="1A0DAB"/>
                </a:solidFill>
                <a:effectLst/>
                <a:latin typeface="Times New Roman" panose="02020603050405020304" pitchFamily="18" charset="0"/>
                <a:ea typeface="Malgun Gothic" panose="020B0503020000020004" pitchFamily="34" charset="-127"/>
                <a:cs typeface="Times New Roman" panose="02020603050405020304" pitchFamily="18" charset="0"/>
                <a:hlinkClick r:id="rId7"/>
              </a:rPr>
              <a:t>optical character recognition </a:t>
            </a:r>
            <a:r>
              <a:rPr lang="en-US" sz="2000" b="1" u="sng" dirty="0">
                <a:solidFill>
                  <a:srgbClr val="1A0DAB"/>
                </a:solidFill>
                <a:effectLst/>
                <a:latin typeface="Times New Roman" panose="02020603050405020304" pitchFamily="18" charset="0"/>
                <a:ea typeface="Malgun Gothic" panose="020B0503020000020004" pitchFamily="34" charset="-127"/>
                <a:cs typeface="Times New Roman" panose="02020603050405020304" pitchFamily="18" charset="0"/>
                <a:hlinkClick r:id="rId7"/>
              </a:rPr>
              <a:t>(OCR): A comprehensive systematic literature review (SLR)</a:t>
            </a:r>
            <a:endParaRPr lang="en-US" sz="2000" dirty="0">
              <a:solidFill>
                <a:srgbClr val="1A0DAB"/>
              </a:solidFill>
              <a:effectLst/>
              <a:latin typeface="Times New Roman" panose="02020603050405020304" pitchFamily="18" charset="0"/>
              <a:ea typeface="Malgun Gothic" panose="020B0503020000020004" pitchFamily="34" charset="-127"/>
              <a:cs typeface="Times New Roman" panose="02020603050405020304" pitchFamily="18" charset="0"/>
            </a:endParaRPr>
          </a:p>
          <a:p>
            <a:pPr marL="342900" indent="-342900">
              <a:buFont typeface="+mj-lt"/>
              <a:buAutoNum type="arabicPeriod"/>
            </a:pPr>
            <a:endParaRPr lang="en-US" sz="1000" b="1" u="sng" dirty="0">
              <a:solidFill>
                <a:srgbClr val="1A0DAB"/>
              </a:solidFill>
              <a:latin typeface="Times New Roman" panose="02020603050405020304" pitchFamily="18" charset="0"/>
              <a:ea typeface="Malgun Gothic" panose="020B0503020000020004" pitchFamily="34" charset="-127"/>
              <a:cs typeface="Times New Roman" panose="02020603050405020304" pitchFamily="18" charset="0"/>
            </a:endParaRPr>
          </a:p>
          <a:p>
            <a:pPr marL="342900" indent="-342900">
              <a:buFont typeface="+mj-lt"/>
              <a:buAutoNum type="arabicPeriod"/>
            </a:pPr>
            <a:r>
              <a:rPr lang="en-US" sz="2000" b="1" u="sng" kern="100" dirty="0">
                <a:solidFill>
                  <a:srgbClr val="1A0DAB"/>
                </a:solidFill>
                <a:effectLst/>
                <a:highlight>
                  <a:srgbClr val="FFFFFF"/>
                </a:highlight>
                <a:latin typeface="Times New Roman" panose="02020603050405020304" pitchFamily="18" charset="0"/>
                <a:ea typeface="Malgun Gothic" panose="020B0503020000020004" pitchFamily="34" charset="-127"/>
                <a:cs typeface="Times New Roman" panose="02020603050405020304" pitchFamily="18" charset="0"/>
                <a:hlinkClick r:id="rId8"/>
              </a:rPr>
              <a:t>OPTICAL CHARACTER RECOGNITION TECHNIQUE ALGORITHMS.</a:t>
            </a:r>
            <a:br>
              <a:rPr lang="en-US" sz="2000" b="1" u="sng" kern="100" dirty="0">
                <a:solidFill>
                  <a:srgbClr val="1A0DAB"/>
                </a:solidFill>
                <a:effectLst/>
                <a:highlight>
                  <a:srgbClr val="FFFFFF"/>
                </a:highlight>
                <a:latin typeface="Times New Roman" panose="02020603050405020304" pitchFamily="18" charset="0"/>
                <a:ea typeface="Malgun Gothic" panose="020B0503020000020004" pitchFamily="34" charset="-127"/>
                <a:cs typeface="Times New Roman" panose="02020603050405020304" pitchFamily="18" charset="0"/>
              </a:rPr>
            </a:br>
            <a:endParaRPr lang="en-US" sz="2000" b="1" kern="100" dirty="0">
              <a:solidFill>
                <a:srgbClr val="0F4761"/>
              </a:solidFill>
              <a:effectLst/>
              <a:highlight>
                <a:srgbClr val="FFFFFF"/>
              </a:highlight>
              <a:latin typeface="Aptos" panose="020B0004020202020204" pitchFamily="34" charset="0"/>
              <a:ea typeface="Malgun Gothic" panose="020B0503020000020004" pitchFamily="34" charset="-127"/>
              <a:cs typeface="Times New Roman" panose="02020603050405020304" pitchFamily="18" charset="0"/>
            </a:endParaRPr>
          </a:p>
          <a:p>
            <a:pPr marL="342900" indent="-342900">
              <a:buFont typeface="+mj-lt"/>
              <a:buAutoNum type="arabicPeriod"/>
            </a:pPr>
            <a:r>
              <a:rPr lang="en-US" sz="2000" b="1" u="sng" kern="100" dirty="0">
                <a:solidFill>
                  <a:srgbClr val="1A0DAB"/>
                </a:solidFill>
                <a:effectLst/>
                <a:highlight>
                  <a:srgbClr val="FFFFFF"/>
                </a:highlight>
                <a:latin typeface="Times New Roman" panose="02020603050405020304" pitchFamily="18" charset="0"/>
                <a:ea typeface="Malgun Gothic" panose="020B0503020000020004" pitchFamily="34" charset="-127"/>
                <a:cs typeface="Times New Roman" panose="02020603050405020304" pitchFamily="18" charset="0"/>
                <a:hlinkClick r:id="rId9"/>
              </a:rPr>
              <a:t>YOLOV: Making still image object detectors great at video object detection</a:t>
            </a:r>
            <a:br>
              <a:rPr lang="en-US" sz="2000" b="1" u="sng" kern="100" dirty="0">
                <a:solidFill>
                  <a:srgbClr val="1A0DAB"/>
                </a:solidFill>
                <a:effectLst/>
                <a:highlight>
                  <a:srgbClr val="FFFFFF"/>
                </a:highlight>
                <a:latin typeface="Times New Roman" panose="02020603050405020304" pitchFamily="18" charset="0"/>
                <a:ea typeface="Malgun Gothic" panose="020B0503020000020004" pitchFamily="34" charset="-127"/>
                <a:cs typeface="Times New Roman" panose="02020603050405020304" pitchFamily="18" charset="0"/>
              </a:rPr>
            </a:br>
            <a:endParaRPr lang="en-US" sz="2000" b="1" kern="100" dirty="0">
              <a:solidFill>
                <a:srgbClr val="0F4761"/>
              </a:solidFill>
              <a:effectLst/>
              <a:highlight>
                <a:srgbClr val="FFFFFF"/>
              </a:highlight>
              <a:latin typeface="Aptos" panose="020B0004020202020204" pitchFamily="34" charset="0"/>
              <a:ea typeface="Malgun Gothic" panose="020B0503020000020004" pitchFamily="34" charset="-127"/>
              <a:cs typeface="Times New Roman" panose="02020603050405020304" pitchFamily="18" charset="0"/>
            </a:endParaRPr>
          </a:p>
          <a:p>
            <a:pPr marL="342900" indent="-342900">
              <a:buFont typeface="+mj-lt"/>
              <a:buAutoNum type="arabicPeriod"/>
            </a:pPr>
            <a:r>
              <a:rPr lang="en-US" sz="2000" b="1" u="sng" kern="100" dirty="0">
                <a:solidFill>
                  <a:srgbClr val="1A0DAB"/>
                </a:solidFill>
                <a:effectLst/>
                <a:highlight>
                  <a:srgbClr val="FFFFFF"/>
                </a:highlight>
                <a:latin typeface="Times New Roman" panose="02020603050405020304" pitchFamily="18" charset="0"/>
                <a:ea typeface="Malgun Gothic" panose="020B0503020000020004" pitchFamily="34" charset="-127"/>
                <a:cs typeface="Times New Roman" panose="02020603050405020304" pitchFamily="18" charset="0"/>
                <a:hlinkClick r:id="rId10"/>
              </a:rPr>
              <a:t>A vision-based application for container detection in Ports 4.0</a:t>
            </a:r>
            <a:br>
              <a:rPr lang="en-US" sz="2000" b="1" u="sng" kern="100" dirty="0">
                <a:solidFill>
                  <a:srgbClr val="1A0DAB"/>
                </a:solidFill>
                <a:effectLst/>
                <a:highlight>
                  <a:srgbClr val="FFFFFF"/>
                </a:highlight>
                <a:latin typeface="Times New Roman" panose="02020603050405020304" pitchFamily="18" charset="0"/>
                <a:ea typeface="Malgun Gothic" panose="020B0503020000020004" pitchFamily="34" charset="-127"/>
                <a:cs typeface="Times New Roman" panose="02020603050405020304" pitchFamily="18" charset="0"/>
              </a:rPr>
            </a:br>
            <a:endParaRPr lang="en-US" sz="2000" b="1" kern="100" dirty="0">
              <a:solidFill>
                <a:srgbClr val="0F4761"/>
              </a:solidFill>
              <a:effectLst/>
              <a:highlight>
                <a:srgbClr val="FFFFFF"/>
              </a:highlight>
              <a:latin typeface="Aptos" panose="020B0004020202020204" pitchFamily="34" charset="0"/>
              <a:ea typeface="Malgun Gothic" panose="020B0503020000020004" pitchFamily="34" charset="-127"/>
              <a:cs typeface="Times New Roman" panose="02020603050405020304" pitchFamily="18" charset="0"/>
            </a:endParaRPr>
          </a:p>
          <a:p>
            <a:pPr marL="342900" indent="-342900">
              <a:buFont typeface="+mj-lt"/>
              <a:buAutoNum type="arabicPeriod"/>
            </a:pPr>
            <a:r>
              <a:rPr lang="en-US" sz="2000" b="1" u="sng" kern="100" dirty="0">
                <a:solidFill>
                  <a:srgbClr val="1A0DAB"/>
                </a:solidFill>
                <a:effectLst/>
                <a:highlight>
                  <a:srgbClr val="FFFFFF"/>
                </a:highlight>
                <a:latin typeface="Times New Roman" panose="02020603050405020304" pitchFamily="18" charset="0"/>
                <a:ea typeface="Malgun Gothic" panose="020B0503020000020004" pitchFamily="34" charset="-127"/>
                <a:cs typeface="Times New Roman" panose="02020603050405020304" pitchFamily="18" charset="0"/>
                <a:hlinkClick r:id="rId11"/>
              </a:rPr>
              <a:t>Ai city challenge 2020-computer vision for smart transportation applications</a:t>
            </a:r>
            <a:br>
              <a:rPr lang="en-US" sz="2000" b="1" u="sng" kern="100" dirty="0">
                <a:solidFill>
                  <a:srgbClr val="1A0DAB"/>
                </a:solidFill>
                <a:effectLst/>
                <a:highlight>
                  <a:srgbClr val="FFFFFF"/>
                </a:highlight>
                <a:latin typeface="Times New Roman" panose="02020603050405020304" pitchFamily="18" charset="0"/>
                <a:ea typeface="Malgun Gothic" panose="020B0503020000020004" pitchFamily="34" charset="-127"/>
                <a:cs typeface="Times New Roman" panose="02020603050405020304" pitchFamily="18" charset="0"/>
              </a:rPr>
            </a:br>
            <a:endParaRPr lang="en-US" sz="2000" b="1" kern="100" dirty="0">
              <a:solidFill>
                <a:srgbClr val="0F4761"/>
              </a:solidFill>
              <a:effectLst/>
              <a:highlight>
                <a:srgbClr val="FFFFFF"/>
              </a:highlight>
              <a:latin typeface="Aptos" panose="020B0004020202020204" pitchFamily="34" charset="0"/>
              <a:ea typeface="Malgun Gothic" panose="020B0503020000020004" pitchFamily="34" charset="-127"/>
              <a:cs typeface="Times New Roman" panose="02020603050405020304" pitchFamily="18" charset="0"/>
            </a:endParaRPr>
          </a:p>
          <a:p>
            <a:pPr marL="342900" indent="-342900">
              <a:buFont typeface="+mj-lt"/>
              <a:buAutoNum type="arabicPeriod"/>
            </a:pPr>
            <a:r>
              <a:rPr lang="en-US" sz="2000" b="1" u="sng" kern="100" dirty="0">
                <a:solidFill>
                  <a:srgbClr val="1A0DAB"/>
                </a:solidFill>
                <a:effectLst/>
                <a:highlight>
                  <a:srgbClr val="FFFFFF"/>
                </a:highlight>
                <a:latin typeface="Times New Roman" panose="02020603050405020304" pitchFamily="18" charset="0"/>
                <a:ea typeface="Malgun Gothic" panose="020B0503020000020004" pitchFamily="34" charset="-127"/>
                <a:cs typeface="Times New Roman" panose="02020603050405020304" pitchFamily="18" charset="0"/>
                <a:hlinkClick r:id="rId12"/>
              </a:rPr>
              <a:t>A real-time precrash vehicle detection system</a:t>
            </a:r>
            <a:endParaRPr lang="en-US" sz="3000" b="1" u="sng"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975</TotalTime>
  <Words>828</Words>
  <Application>Microsoft Office PowerPoint</Application>
  <PresentationFormat>Custom</PresentationFormat>
  <Paragraphs>67</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Arial</vt:lpstr>
      <vt:lpstr>Calibri</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HBeshear</dc:creator>
  <cp:lastModifiedBy>정준 송</cp:lastModifiedBy>
  <cp:revision>14</cp:revision>
  <dcterms:created xsi:type="dcterms:W3CDTF">2011-09-08T18:30:28Z</dcterms:created>
  <dcterms:modified xsi:type="dcterms:W3CDTF">2024-08-08T08:43:24Z</dcterms:modified>
</cp:coreProperties>
</file>

<file path=docProps/thumbnail.jpeg>
</file>